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3" r:id="rId4"/>
  </p:sldMasterIdLst>
  <p:notesMasterIdLst>
    <p:notesMasterId r:id="rId33"/>
  </p:notesMasterIdLst>
  <p:sldIdLst>
    <p:sldId id="519" r:id="rId5"/>
    <p:sldId id="511" r:id="rId6"/>
    <p:sldId id="515" r:id="rId7"/>
    <p:sldId id="514" r:id="rId8"/>
    <p:sldId id="509" r:id="rId9"/>
    <p:sldId id="445" r:id="rId10"/>
    <p:sldId id="420" r:id="rId11"/>
    <p:sldId id="292" r:id="rId12"/>
    <p:sldId id="488" r:id="rId13"/>
    <p:sldId id="485" r:id="rId14"/>
    <p:sldId id="495" r:id="rId15"/>
    <p:sldId id="293" r:id="rId16"/>
    <p:sldId id="496" r:id="rId17"/>
    <p:sldId id="498" r:id="rId18"/>
    <p:sldId id="522" r:id="rId19"/>
    <p:sldId id="521" r:id="rId20"/>
    <p:sldId id="500" r:id="rId21"/>
    <p:sldId id="501" r:id="rId22"/>
    <p:sldId id="288" r:id="rId23"/>
    <p:sldId id="348" r:id="rId24"/>
    <p:sldId id="505" r:id="rId25"/>
    <p:sldId id="503" r:id="rId26"/>
    <p:sldId id="506" r:id="rId27"/>
    <p:sldId id="507" r:id="rId28"/>
    <p:sldId id="297" r:id="rId29"/>
    <p:sldId id="516" r:id="rId30"/>
    <p:sldId id="520" r:id="rId31"/>
    <p:sldId id="51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547630D-9F57-40CA-8F43-5E877D0B2318}">
          <p14:sldIdLst>
            <p14:sldId id="519"/>
            <p14:sldId id="511"/>
            <p14:sldId id="515"/>
            <p14:sldId id="514"/>
            <p14:sldId id="509"/>
            <p14:sldId id="445"/>
            <p14:sldId id="420"/>
            <p14:sldId id="292"/>
            <p14:sldId id="488"/>
            <p14:sldId id="485"/>
            <p14:sldId id="495"/>
            <p14:sldId id="293"/>
            <p14:sldId id="496"/>
            <p14:sldId id="498"/>
            <p14:sldId id="522"/>
            <p14:sldId id="521"/>
            <p14:sldId id="500"/>
            <p14:sldId id="501"/>
            <p14:sldId id="288"/>
            <p14:sldId id="348"/>
            <p14:sldId id="505"/>
            <p14:sldId id="503"/>
            <p14:sldId id="506"/>
            <p14:sldId id="507"/>
            <p14:sldId id="297"/>
            <p14:sldId id="516"/>
            <p14:sldId id="520"/>
            <p14:sldId id="5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Pelluau" initials="CP" lastIdx="3" clrIdx="0">
    <p:extLst>
      <p:ext uri="{19B8F6BF-5375-455C-9EA6-DF929625EA0E}">
        <p15:presenceInfo xmlns:p15="http://schemas.microsoft.com/office/powerpoint/2012/main" userId="S-1-5-21-3432805241-2474835728-1346511450-1313" providerId="AD"/>
      </p:ext>
    </p:extLst>
  </p:cmAuthor>
  <p:cmAuthor id="2" name="Adeline SEROUSSI" initials="AS" lastIdx="1" clrIdx="1">
    <p:extLst>
      <p:ext uri="{19B8F6BF-5375-455C-9EA6-DF929625EA0E}">
        <p15:presenceInfo xmlns:p15="http://schemas.microsoft.com/office/powerpoint/2012/main" userId="S::adeline.seroussi@ajbd.fr::2b282d02-cb12-4bde-8181-8fc664a89321" providerId="AD"/>
      </p:ext>
    </p:extLst>
  </p:cmAuthor>
  <p:cmAuthor id="3" name="Mathilde DEROUET" initials="MD" lastIdx="1" clrIdx="2">
    <p:extLst>
      <p:ext uri="{19B8F6BF-5375-455C-9EA6-DF929625EA0E}">
        <p15:presenceInfo xmlns:p15="http://schemas.microsoft.com/office/powerpoint/2012/main" userId="S::mathilde.derouet@ajbd.fr::3dbd839a-4817-4475-af97-7547814330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B0F"/>
    <a:srgbClr val="FFFFCC"/>
    <a:srgbClr val="FFC000"/>
    <a:srgbClr val="FDDF03"/>
    <a:srgbClr val="CAB202"/>
    <a:srgbClr val="005293"/>
    <a:srgbClr val="FE7F00"/>
    <a:srgbClr val="0066FF"/>
    <a:srgbClr val="FF9933"/>
    <a:srgbClr val="59F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D84BC4-0FD0-4A2A-BCE3-7EA90AD2F229}" v="51" dt="2020-11-16T10:28:41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ann GOAVEC" userId="c65f47ef-6d0e-41c0-9d4b-3c154fb1213f" providerId="ADAL" clId="{B3BCA7F1-96BD-4A4C-91ED-BAA0FAE22D43}"/>
    <pc:docChg chg="undo redo custSel addSld delSld modSld delSection modSection">
      <pc:chgData name="Yoann GOAVEC" userId="c65f47ef-6d0e-41c0-9d4b-3c154fb1213f" providerId="ADAL" clId="{B3BCA7F1-96BD-4A4C-91ED-BAA0FAE22D43}" dt="2020-10-30T16:03:43.242" v="7421" actId="20577"/>
      <pc:docMkLst>
        <pc:docMk/>
      </pc:docMkLst>
      <pc:sldChg chg="modSp mod">
        <pc:chgData name="Yoann GOAVEC" userId="c65f47ef-6d0e-41c0-9d4b-3c154fb1213f" providerId="ADAL" clId="{B3BCA7F1-96BD-4A4C-91ED-BAA0FAE22D43}" dt="2020-10-30T16:03:43.242" v="7421" actId="20577"/>
        <pc:sldMkLst>
          <pc:docMk/>
          <pc:sldMk cId="318041562" sldId="256"/>
        </pc:sldMkLst>
        <pc:spChg chg="mod">
          <ac:chgData name="Yoann GOAVEC" userId="c65f47ef-6d0e-41c0-9d4b-3c154fb1213f" providerId="ADAL" clId="{B3BCA7F1-96BD-4A4C-91ED-BAA0FAE22D43}" dt="2020-10-30T16:03:43.242" v="7421" actId="20577"/>
          <ac:spMkLst>
            <pc:docMk/>
            <pc:sldMk cId="318041562" sldId="256"/>
            <ac:spMk id="8" creationId="{B8F9BEF0-B886-4B92-B8F5-49378E534812}"/>
          </ac:spMkLst>
        </pc:spChg>
      </pc:sldChg>
      <pc:sldChg chg="del">
        <pc:chgData name="Yoann GOAVEC" userId="c65f47ef-6d0e-41c0-9d4b-3c154fb1213f" providerId="ADAL" clId="{B3BCA7F1-96BD-4A4C-91ED-BAA0FAE22D43}" dt="2020-10-30T08:56:19.108" v="2" actId="47"/>
        <pc:sldMkLst>
          <pc:docMk/>
          <pc:sldMk cId="1171420700" sldId="262"/>
        </pc:sldMkLst>
      </pc:sldChg>
      <pc:sldChg chg="modSp del mod chgLayout">
        <pc:chgData name="Yoann GOAVEC" userId="c65f47ef-6d0e-41c0-9d4b-3c154fb1213f" providerId="ADAL" clId="{B3BCA7F1-96BD-4A4C-91ED-BAA0FAE22D43}" dt="2020-10-30T08:57:04.355" v="13" actId="47"/>
        <pc:sldMkLst>
          <pc:docMk/>
          <pc:sldMk cId="2729032044" sldId="267"/>
        </pc:sldMkLst>
        <pc:spChg chg="mod ord">
          <ac:chgData name="Yoann GOAVEC" userId="c65f47ef-6d0e-41c0-9d4b-3c154fb1213f" providerId="ADAL" clId="{B3BCA7F1-96BD-4A4C-91ED-BAA0FAE22D43}" dt="2020-10-30T08:56:55.932" v="10" actId="700"/>
          <ac:spMkLst>
            <pc:docMk/>
            <pc:sldMk cId="2729032044" sldId="267"/>
            <ac:spMk id="2" creationId="{A8C09BFD-138E-49BA-B3F4-CAA18847362D}"/>
          </ac:spMkLst>
        </pc:spChg>
        <pc:spChg chg="mod ord">
          <ac:chgData name="Yoann GOAVEC" userId="c65f47ef-6d0e-41c0-9d4b-3c154fb1213f" providerId="ADAL" clId="{B3BCA7F1-96BD-4A4C-91ED-BAA0FAE22D43}" dt="2020-10-30T08:56:55.932" v="10" actId="700"/>
          <ac:spMkLst>
            <pc:docMk/>
            <pc:sldMk cId="2729032044" sldId="267"/>
            <ac:spMk id="3" creationId="{5E93CB3F-A0A3-4750-A318-474B7326D935}"/>
          </ac:spMkLst>
        </pc:spChg>
      </pc:sldChg>
      <pc:sldChg chg="del">
        <pc:chgData name="Yoann GOAVEC" userId="c65f47ef-6d0e-41c0-9d4b-3c154fb1213f" providerId="ADAL" clId="{B3BCA7F1-96BD-4A4C-91ED-BAA0FAE22D43}" dt="2020-10-30T08:56:19.108" v="2" actId="47"/>
        <pc:sldMkLst>
          <pc:docMk/>
          <pc:sldMk cId="441689556" sldId="272"/>
        </pc:sldMkLst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456490110" sldId="273"/>
        </pc:sldMkLst>
      </pc:sldChg>
      <pc:sldChg chg="addSp delSp modSp add del mod delAnim">
        <pc:chgData name="Yoann GOAVEC" userId="c65f47ef-6d0e-41c0-9d4b-3c154fb1213f" providerId="ADAL" clId="{B3BCA7F1-96BD-4A4C-91ED-BAA0FAE22D43}" dt="2020-10-30T09:15:05.955" v="273" actId="2696"/>
        <pc:sldMkLst>
          <pc:docMk/>
          <pc:sldMk cId="4075115896" sldId="276"/>
        </pc:sldMkLst>
        <pc:spChg chg="add del mod">
          <ac:chgData name="Yoann GOAVEC" userId="c65f47ef-6d0e-41c0-9d4b-3c154fb1213f" providerId="ADAL" clId="{B3BCA7F1-96BD-4A4C-91ED-BAA0FAE22D43}" dt="2020-10-30T09:14:58.658" v="271" actId="478"/>
          <ac:spMkLst>
            <pc:docMk/>
            <pc:sldMk cId="4075115896" sldId="276"/>
            <ac:spMk id="3" creationId="{ED27EFBB-AD10-4008-ADC1-440AA21F8068}"/>
          </ac:spMkLst>
        </pc:spChg>
        <pc:spChg chg="del">
          <ac:chgData name="Yoann GOAVEC" userId="c65f47ef-6d0e-41c0-9d4b-3c154fb1213f" providerId="ADAL" clId="{B3BCA7F1-96BD-4A4C-91ED-BAA0FAE22D43}" dt="2020-10-30T09:14:56.591" v="270" actId="478"/>
          <ac:spMkLst>
            <pc:docMk/>
            <pc:sldMk cId="4075115896" sldId="276"/>
            <ac:spMk id="5" creationId="{D3A54D76-9735-4A64-8345-9586A9D90EF8}"/>
          </ac:spMkLst>
        </pc:spChg>
        <pc:grpChg chg="del">
          <ac:chgData name="Yoann GOAVEC" userId="c65f47ef-6d0e-41c0-9d4b-3c154fb1213f" providerId="ADAL" clId="{B3BCA7F1-96BD-4A4C-91ED-BAA0FAE22D43}" dt="2020-10-30T09:14:56.591" v="270" actId="478"/>
          <ac:grpSpMkLst>
            <pc:docMk/>
            <pc:sldMk cId="4075115896" sldId="276"/>
            <ac:grpSpMk id="38" creationId="{FD09F917-1937-4731-ACE5-F9132B714088}"/>
          </ac:grpSpMkLst>
        </pc:grpChg>
        <pc:grpChg chg="del">
          <ac:chgData name="Yoann GOAVEC" userId="c65f47ef-6d0e-41c0-9d4b-3c154fb1213f" providerId="ADAL" clId="{B3BCA7F1-96BD-4A4C-91ED-BAA0FAE22D43}" dt="2020-10-30T09:14:58.658" v="271" actId="478"/>
          <ac:grpSpMkLst>
            <pc:docMk/>
            <pc:sldMk cId="4075115896" sldId="276"/>
            <ac:grpSpMk id="39" creationId="{BC5F39F4-21A8-479B-956B-1CA6071DD0A3}"/>
          </ac:grpSpMkLst>
        </pc:grpChg>
        <pc:grpChg chg="del">
          <ac:chgData name="Yoann GOAVEC" userId="c65f47ef-6d0e-41c0-9d4b-3c154fb1213f" providerId="ADAL" clId="{B3BCA7F1-96BD-4A4C-91ED-BAA0FAE22D43}" dt="2020-10-30T09:14:58.658" v="271" actId="478"/>
          <ac:grpSpMkLst>
            <pc:docMk/>
            <pc:sldMk cId="4075115896" sldId="276"/>
            <ac:grpSpMk id="40" creationId="{D1433106-1AFA-49DB-AEC1-52DE64B30F0C}"/>
          </ac:grpSpMkLst>
        </pc:grpChg>
      </pc:sldChg>
      <pc:sldChg chg="addSp delSp modSp add mod delAnim">
        <pc:chgData name="Yoann GOAVEC" userId="c65f47ef-6d0e-41c0-9d4b-3c154fb1213f" providerId="ADAL" clId="{B3BCA7F1-96BD-4A4C-91ED-BAA0FAE22D43}" dt="2020-10-30T14:43:01.598" v="5574" actId="20577"/>
        <pc:sldMkLst>
          <pc:docMk/>
          <pc:sldMk cId="3628984039" sldId="288"/>
        </pc:sldMkLst>
        <pc:spChg chg="del">
          <ac:chgData name="Yoann GOAVEC" userId="c65f47ef-6d0e-41c0-9d4b-3c154fb1213f" providerId="ADAL" clId="{B3BCA7F1-96BD-4A4C-91ED-BAA0FAE22D43}" dt="2020-10-30T14:36:22.471" v="5362" actId="478"/>
          <ac:spMkLst>
            <pc:docMk/>
            <pc:sldMk cId="3628984039" sldId="288"/>
            <ac:spMk id="3" creationId="{54216CAD-6C6A-45ED-8259-4267FD3F7801}"/>
          </ac:spMkLst>
        </pc:spChg>
        <pc:spChg chg="add mod">
          <ac:chgData name="Yoann GOAVEC" userId="c65f47ef-6d0e-41c0-9d4b-3c154fb1213f" providerId="ADAL" clId="{B3BCA7F1-96BD-4A4C-91ED-BAA0FAE22D43}" dt="2020-10-30T14:41:46.185" v="5556" actId="1076"/>
          <ac:spMkLst>
            <pc:docMk/>
            <pc:sldMk cId="3628984039" sldId="288"/>
            <ac:spMk id="5" creationId="{3ABD40FF-128F-4737-A419-F1CF8A88E3A3}"/>
          </ac:spMkLst>
        </pc:spChg>
        <pc:spChg chg="mod">
          <ac:chgData name="Yoann GOAVEC" userId="c65f47ef-6d0e-41c0-9d4b-3c154fb1213f" providerId="ADAL" clId="{B3BCA7F1-96BD-4A4C-91ED-BAA0FAE22D43}" dt="2020-10-30T14:43:01.598" v="5574" actId="20577"/>
          <ac:spMkLst>
            <pc:docMk/>
            <pc:sldMk cId="3628984039" sldId="288"/>
            <ac:spMk id="7" creationId="{A765D62B-1544-4875-96BD-27F83298E5F6}"/>
          </ac:spMkLst>
        </pc:spChg>
        <pc:graphicFrameChg chg="mod modGraphic">
          <ac:chgData name="Yoann GOAVEC" userId="c65f47ef-6d0e-41c0-9d4b-3c154fb1213f" providerId="ADAL" clId="{B3BCA7F1-96BD-4A4C-91ED-BAA0FAE22D43}" dt="2020-10-30T14:42:47.295" v="5573" actId="20577"/>
          <ac:graphicFrameMkLst>
            <pc:docMk/>
            <pc:sldMk cId="3628984039" sldId="288"/>
            <ac:graphicFrameMk id="2" creationId="{90ED8314-2C05-4DDB-B0C9-FC466002F7C9}"/>
          </ac:graphicFrameMkLst>
        </pc:graphicFrameChg>
      </pc:sldChg>
      <pc:sldChg chg="modSp add mod">
        <pc:chgData name="Yoann GOAVEC" userId="c65f47ef-6d0e-41c0-9d4b-3c154fb1213f" providerId="ADAL" clId="{B3BCA7F1-96BD-4A4C-91ED-BAA0FAE22D43}" dt="2020-10-30T14:49:08.416" v="5772" actId="20577"/>
        <pc:sldMkLst>
          <pc:docMk/>
          <pc:sldMk cId="1244655188" sldId="292"/>
        </pc:sldMkLst>
        <pc:spChg chg="mod">
          <ac:chgData name="Yoann GOAVEC" userId="c65f47ef-6d0e-41c0-9d4b-3c154fb1213f" providerId="ADAL" clId="{B3BCA7F1-96BD-4A4C-91ED-BAA0FAE22D43}" dt="2020-10-30T10:37:18.059" v="1613" actId="20577"/>
          <ac:spMkLst>
            <pc:docMk/>
            <pc:sldMk cId="1244655188" sldId="292"/>
            <ac:spMk id="2" creationId="{19297962-8239-4B53-95CA-B4D10FC4599F}"/>
          </ac:spMkLst>
        </pc:spChg>
        <pc:spChg chg="mod">
          <ac:chgData name="Yoann GOAVEC" userId="c65f47ef-6d0e-41c0-9d4b-3c154fb1213f" providerId="ADAL" clId="{B3BCA7F1-96BD-4A4C-91ED-BAA0FAE22D43}" dt="2020-10-30T14:49:08.416" v="5772" actId="20577"/>
          <ac:spMkLst>
            <pc:docMk/>
            <pc:sldMk cId="1244655188" sldId="292"/>
            <ac:spMk id="4" creationId="{E15AF924-A4F6-465F-BE29-5DA9CC24C2C4}"/>
          </ac:spMkLst>
        </pc:spChg>
      </pc:sldChg>
      <pc:sldChg chg="delSp modSp add mod">
        <pc:chgData name="Yoann GOAVEC" userId="c65f47ef-6d0e-41c0-9d4b-3c154fb1213f" providerId="ADAL" clId="{B3BCA7F1-96BD-4A4C-91ED-BAA0FAE22D43}" dt="2020-10-30T12:01:53.634" v="2219" actId="14100"/>
        <pc:sldMkLst>
          <pc:docMk/>
          <pc:sldMk cId="819171541" sldId="293"/>
        </pc:sldMkLst>
        <pc:spChg chg="mod">
          <ac:chgData name="Yoann GOAVEC" userId="c65f47ef-6d0e-41c0-9d4b-3c154fb1213f" providerId="ADAL" clId="{B3BCA7F1-96BD-4A4C-91ED-BAA0FAE22D43}" dt="2020-10-30T10:48:10.068" v="1884" actId="20577"/>
          <ac:spMkLst>
            <pc:docMk/>
            <pc:sldMk cId="819171541" sldId="293"/>
            <ac:spMk id="3" creationId="{01A01CFD-9676-4992-BA66-CE354A123ECA}"/>
          </ac:spMkLst>
        </pc:spChg>
        <pc:spChg chg="mod">
          <ac:chgData name="Yoann GOAVEC" userId="c65f47ef-6d0e-41c0-9d4b-3c154fb1213f" providerId="ADAL" clId="{B3BCA7F1-96BD-4A4C-91ED-BAA0FAE22D43}" dt="2020-10-30T10:48:05.633" v="1882" actId="6549"/>
          <ac:spMkLst>
            <pc:docMk/>
            <pc:sldMk cId="819171541" sldId="293"/>
            <ac:spMk id="6" creationId="{857567DE-E070-408C-BE32-1FF6C86CE01E}"/>
          </ac:spMkLst>
        </pc:spChg>
        <pc:spChg chg="mod">
          <ac:chgData name="Yoann GOAVEC" userId="c65f47ef-6d0e-41c0-9d4b-3c154fb1213f" providerId="ADAL" clId="{B3BCA7F1-96BD-4A4C-91ED-BAA0FAE22D43}" dt="2020-10-30T12:01:53.634" v="2219" actId="14100"/>
          <ac:spMkLst>
            <pc:docMk/>
            <pc:sldMk cId="819171541" sldId="293"/>
            <ac:spMk id="11" creationId="{54A6FC5D-E964-40A1-85CB-DBAC241C9BC7}"/>
          </ac:spMkLst>
        </pc:spChg>
        <pc:spChg chg="mod">
          <ac:chgData name="Yoann GOAVEC" userId="c65f47ef-6d0e-41c0-9d4b-3c154fb1213f" providerId="ADAL" clId="{B3BCA7F1-96BD-4A4C-91ED-BAA0FAE22D43}" dt="2020-10-30T10:44:47.128" v="1760" actId="1076"/>
          <ac:spMkLst>
            <pc:docMk/>
            <pc:sldMk cId="819171541" sldId="293"/>
            <ac:spMk id="12" creationId="{AC09BB95-92C6-4FD6-96F6-B816A2B57398}"/>
          </ac:spMkLst>
        </pc:spChg>
        <pc:spChg chg="mod">
          <ac:chgData name="Yoann GOAVEC" userId="c65f47ef-6d0e-41c0-9d4b-3c154fb1213f" providerId="ADAL" clId="{B3BCA7F1-96BD-4A4C-91ED-BAA0FAE22D43}" dt="2020-10-30T10:47:58.077" v="1878" actId="1076"/>
          <ac:spMkLst>
            <pc:docMk/>
            <pc:sldMk cId="819171541" sldId="293"/>
            <ac:spMk id="13" creationId="{1630917B-F11F-4AF1-AE9C-8059D6632E3B}"/>
          </ac:spMkLst>
        </pc:spChg>
        <pc:spChg chg="del mod">
          <ac:chgData name="Yoann GOAVEC" userId="c65f47ef-6d0e-41c0-9d4b-3c154fb1213f" providerId="ADAL" clId="{B3BCA7F1-96BD-4A4C-91ED-BAA0FAE22D43}" dt="2020-10-30T10:47:54.835" v="1877" actId="478"/>
          <ac:spMkLst>
            <pc:docMk/>
            <pc:sldMk cId="819171541" sldId="293"/>
            <ac:spMk id="14" creationId="{2B8BE7E0-10AC-4549-9C4D-D0ABAE671D96}"/>
          </ac:spMkLst>
        </pc:spChg>
      </pc:sldChg>
      <pc:sldChg chg="addSp delSp modSp add mod chgLayout">
        <pc:chgData name="Yoann GOAVEC" userId="c65f47ef-6d0e-41c0-9d4b-3c154fb1213f" providerId="ADAL" clId="{B3BCA7F1-96BD-4A4C-91ED-BAA0FAE22D43}" dt="2020-10-30T15:38:24.609" v="6667" actId="1076"/>
        <pc:sldMkLst>
          <pc:docMk/>
          <pc:sldMk cId="4061933894" sldId="297"/>
        </pc:sldMkLst>
        <pc:spChg chg="mod ord">
          <ac:chgData name="Yoann GOAVEC" userId="c65f47ef-6d0e-41c0-9d4b-3c154fb1213f" providerId="ADAL" clId="{B3BCA7F1-96BD-4A4C-91ED-BAA0FAE22D43}" dt="2020-10-30T15:36:59.359" v="6646" actId="700"/>
          <ac:spMkLst>
            <pc:docMk/>
            <pc:sldMk cId="4061933894" sldId="297"/>
            <ac:spMk id="2" creationId="{7A11541E-A84C-421E-95BC-41BDAEF663AF}"/>
          </ac:spMkLst>
        </pc:spChg>
        <pc:spChg chg="mod ord">
          <ac:chgData name="Yoann GOAVEC" userId="c65f47ef-6d0e-41c0-9d4b-3c154fb1213f" providerId="ADAL" clId="{B3BCA7F1-96BD-4A4C-91ED-BAA0FAE22D43}" dt="2020-10-30T15:37:40.720" v="6658" actId="27636"/>
          <ac:spMkLst>
            <pc:docMk/>
            <pc:sldMk cId="4061933894" sldId="297"/>
            <ac:spMk id="3" creationId="{274635C3-E889-4B59-97F0-DD175AAD142C}"/>
          </ac:spMkLst>
        </pc:spChg>
        <pc:spChg chg="add del mod ord">
          <ac:chgData name="Yoann GOAVEC" userId="c65f47ef-6d0e-41c0-9d4b-3c154fb1213f" providerId="ADAL" clId="{B3BCA7F1-96BD-4A4C-91ED-BAA0FAE22D43}" dt="2020-10-30T15:37:03.140" v="6647" actId="478"/>
          <ac:spMkLst>
            <pc:docMk/>
            <pc:sldMk cId="4061933894" sldId="297"/>
            <ac:spMk id="4" creationId="{284214BC-8ED5-45D0-85EE-45A2C855254A}"/>
          </ac:spMkLst>
        </pc:spChg>
        <pc:spChg chg="mod ord">
          <ac:chgData name="Yoann GOAVEC" userId="c65f47ef-6d0e-41c0-9d4b-3c154fb1213f" providerId="ADAL" clId="{B3BCA7F1-96BD-4A4C-91ED-BAA0FAE22D43}" dt="2020-10-30T15:36:59.359" v="6646" actId="700"/>
          <ac:spMkLst>
            <pc:docMk/>
            <pc:sldMk cId="4061933894" sldId="297"/>
            <ac:spMk id="5" creationId="{72418D4C-4E18-4A44-9274-7A2FC5390A97}"/>
          </ac:spMkLst>
        </pc:spChg>
        <pc:spChg chg="mod">
          <ac:chgData name="Yoann GOAVEC" userId="c65f47ef-6d0e-41c0-9d4b-3c154fb1213f" providerId="ADAL" clId="{B3BCA7F1-96BD-4A4C-91ED-BAA0FAE22D43}" dt="2020-10-30T15:37:54.160" v="6660" actId="14100"/>
          <ac:spMkLst>
            <pc:docMk/>
            <pc:sldMk cId="4061933894" sldId="297"/>
            <ac:spMk id="29" creationId="{09D7522C-1A2E-444A-B34F-417FE60282C9}"/>
          </ac:spMkLst>
        </pc:spChg>
        <pc:spChg chg="mod">
          <ac:chgData name="Yoann GOAVEC" userId="c65f47ef-6d0e-41c0-9d4b-3c154fb1213f" providerId="ADAL" clId="{B3BCA7F1-96BD-4A4C-91ED-BAA0FAE22D43}" dt="2020-10-30T15:38:03.800" v="6663" actId="1076"/>
          <ac:spMkLst>
            <pc:docMk/>
            <pc:sldMk cId="4061933894" sldId="297"/>
            <ac:spMk id="30" creationId="{AE0064A2-B404-4EE7-AF87-1AAFECBC00A3}"/>
          </ac:spMkLst>
        </pc:spChg>
        <pc:spChg chg="mod">
          <ac:chgData name="Yoann GOAVEC" userId="c65f47ef-6d0e-41c0-9d4b-3c154fb1213f" providerId="ADAL" clId="{B3BCA7F1-96BD-4A4C-91ED-BAA0FAE22D43}" dt="2020-10-30T15:37:50.400" v="6659" actId="1076"/>
          <ac:spMkLst>
            <pc:docMk/>
            <pc:sldMk cId="4061933894" sldId="297"/>
            <ac:spMk id="34" creationId="{A07AD7BE-AEA0-4B19-B9D0-75DECADCDFC7}"/>
          </ac:spMkLst>
        </pc:spChg>
        <pc:picChg chg="mod">
          <ac:chgData name="Yoann GOAVEC" userId="c65f47ef-6d0e-41c0-9d4b-3c154fb1213f" providerId="ADAL" clId="{B3BCA7F1-96BD-4A4C-91ED-BAA0FAE22D43}" dt="2020-10-30T15:38:24.609" v="6667" actId="1076"/>
          <ac:picMkLst>
            <pc:docMk/>
            <pc:sldMk cId="4061933894" sldId="297"/>
            <ac:picMk id="31" creationId="{786F48D7-C2CA-45EB-B3FD-0163C43CF147}"/>
          </ac:picMkLst>
        </pc:picChg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3847531596" sldId="328"/>
        </pc:sldMkLst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1393068106" sldId="329"/>
        </pc:sldMkLst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2601414034" sldId="330"/>
        </pc:sldMkLst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1571582294" sldId="331"/>
        </pc:sldMkLst>
      </pc:sldChg>
      <pc:sldChg chg="addSp delSp modSp add mod delAnim modAnim">
        <pc:chgData name="Yoann GOAVEC" userId="c65f47ef-6d0e-41c0-9d4b-3c154fb1213f" providerId="ADAL" clId="{B3BCA7F1-96BD-4A4C-91ED-BAA0FAE22D43}" dt="2020-10-30T14:43:06.102" v="5575" actId="20577"/>
        <pc:sldMkLst>
          <pc:docMk/>
          <pc:sldMk cId="246473994" sldId="348"/>
        </pc:sldMkLst>
        <pc:spChg chg="mod">
          <ac:chgData name="Yoann GOAVEC" userId="c65f47ef-6d0e-41c0-9d4b-3c154fb1213f" providerId="ADAL" clId="{B3BCA7F1-96BD-4A4C-91ED-BAA0FAE22D43}" dt="2020-10-30T14:43:06.102" v="5575" actId="20577"/>
          <ac:spMkLst>
            <pc:docMk/>
            <pc:sldMk cId="246473994" sldId="348"/>
            <ac:spMk id="5" creationId="{69E2ED64-E2D2-4425-B603-2C620637647A}"/>
          </ac:spMkLst>
        </pc:spChg>
        <pc:spChg chg="del">
          <ac:chgData name="Yoann GOAVEC" userId="c65f47ef-6d0e-41c0-9d4b-3c154fb1213f" providerId="ADAL" clId="{B3BCA7F1-96BD-4A4C-91ED-BAA0FAE22D43}" dt="2020-10-30T14:36:25.586" v="5363" actId="478"/>
          <ac:spMkLst>
            <pc:docMk/>
            <pc:sldMk cId="246473994" sldId="348"/>
            <ac:spMk id="24" creationId="{3CE1573C-39C1-4F1F-9071-D91476C62389}"/>
          </ac:spMkLst>
        </pc:spChg>
        <pc:graphicFrameChg chg="del">
          <ac:chgData name="Yoann GOAVEC" userId="c65f47ef-6d0e-41c0-9d4b-3c154fb1213f" providerId="ADAL" clId="{B3BCA7F1-96BD-4A4C-91ED-BAA0FAE22D43}" dt="2020-10-30T14:42:17.191" v="5557" actId="478"/>
          <ac:graphicFrameMkLst>
            <pc:docMk/>
            <pc:sldMk cId="246473994" sldId="348"/>
            <ac:graphicFrameMk id="23" creationId="{0C0A9874-F904-4771-BD8A-E56D053E6D30}"/>
          </ac:graphicFrameMkLst>
        </pc:graphicFrameChg>
        <pc:graphicFrameChg chg="add mod modGraphic">
          <ac:chgData name="Yoann GOAVEC" userId="c65f47ef-6d0e-41c0-9d4b-3c154fb1213f" providerId="ADAL" clId="{B3BCA7F1-96BD-4A4C-91ED-BAA0FAE22D43}" dt="2020-10-30T14:42:41.767" v="5569" actId="20577"/>
          <ac:graphicFrameMkLst>
            <pc:docMk/>
            <pc:sldMk cId="246473994" sldId="348"/>
            <ac:graphicFrameMk id="25" creationId="{0A0093B3-6D03-4E99-890F-55BF2AFABB84}"/>
          </ac:graphicFrameMkLst>
        </pc:graphicFrameChg>
      </pc:sldChg>
      <pc:sldChg chg="addSp modSp add mod modAnim modNotesTx">
        <pc:chgData name="Yoann GOAVEC" userId="c65f47ef-6d0e-41c0-9d4b-3c154fb1213f" providerId="ADAL" clId="{B3BCA7F1-96BD-4A4C-91ED-BAA0FAE22D43}" dt="2020-10-30T10:16:15.798" v="777" actId="1076"/>
        <pc:sldMkLst>
          <pc:docMk/>
          <pc:sldMk cId="3942320950" sldId="420"/>
        </pc:sldMkLst>
        <pc:spChg chg="mod">
          <ac:chgData name="Yoann GOAVEC" userId="c65f47ef-6d0e-41c0-9d4b-3c154fb1213f" providerId="ADAL" clId="{B3BCA7F1-96BD-4A4C-91ED-BAA0FAE22D43}" dt="2020-10-30T09:35:57.639" v="775" actId="6549"/>
          <ac:spMkLst>
            <pc:docMk/>
            <pc:sldMk cId="3942320950" sldId="420"/>
            <ac:spMk id="5" creationId="{D267976F-10FE-4297-89FC-48D899FE4C65}"/>
          </ac:spMkLst>
        </pc:spChg>
        <pc:spChg chg="add mod">
          <ac:chgData name="Yoann GOAVEC" userId="c65f47ef-6d0e-41c0-9d4b-3c154fb1213f" providerId="ADAL" clId="{B3BCA7F1-96BD-4A4C-91ED-BAA0FAE22D43}" dt="2020-10-30T09:29:51.346" v="562" actId="208"/>
          <ac:spMkLst>
            <pc:docMk/>
            <pc:sldMk cId="3942320950" sldId="420"/>
            <ac:spMk id="11" creationId="{E9DFAFE8-90FD-424F-BD09-A9B9E9BA2E58}"/>
          </ac:spMkLst>
        </pc:spChg>
        <pc:spChg chg="add mod">
          <ac:chgData name="Yoann GOAVEC" userId="c65f47ef-6d0e-41c0-9d4b-3c154fb1213f" providerId="ADAL" clId="{B3BCA7F1-96BD-4A4C-91ED-BAA0FAE22D43}" dt="2020-10-30T09:29:39.541" v="559"/>
          <ac:spMkLst>
            <pc:docMk/>
            <pc:sldMk cId="3942320950" sldId="420"/>
            <ac:spMk id="12" creationId="{44405033-A183-4ABC-9F1A-BFE5B3800C18}"/>
          </ac:spMkLst>
        </pc:spChg>
        <pc:spChg chg="mod">
          <ac:chgData name="Yoann GOAVEC" userId="c65f47ef-6d0e-41c0-9d4b-3c154fb1213f" providerId="ADAL" clId="{B3BCA7F1-96BD-4A4C-91ED-BAA0FAE22D43}" dt="2020-10-30T09:30:11.701" v="563"/>
          <ac:spMkLst>
            <pc:docMk/>
            <pc:sldMk cId="3942320950" sldId="420"/>
            <ac:spMk id="14" creationId="{CB5E26EE-88C4-4F68-871A-A0F701241A6B}"/>
          </ac:spMkLst>
        </pc:spChg>
        <pc:spChg chg="mod">
          <ac:chgData name="Yoann GOAVEC" userId="c65f47ef-6d0e-41c0-9d4b-3c154fb1213f" providerId="ADAL" clId="{B3BCA7F1-96BD-4A4C-91ED-BAA0FAE22D43}" dt="2020-10-30T09:30:11.701" v="563"/>
          <ac:spMkLst>
            <pc:docMk/>
            <pc:sldMk cId="3942320950" sldId="420"/>
            <ac:spMk id="15" creationId="{C2A86DB2-ED1B-49F0-9733-29191466F63E}"/>
          </ac:spMkLst>
        </pc:spChg>
        <pc:spChg chg="mod">
          <ac:chgData name="Yoann GOAVEC" userId="c65f47ef-6d0e-41c0-9d4b-3c154fb1213f" providerId="ADAL" clId="{B3BCA7F1-96BD-4A4C-91ED-BAA0FAE22D43}" dt="2020-10-30T09:28:59.901" v="548" actId="20577"/>
          <ac:spMkLst>
            <pc:docMk/>
            <pc:sldMk cId="3942320950" sldId="420"/>
            <ac:spMk id="17" creationId="{B55D6E61-7B38-4541-9982-F5DEC1661547}"/>
          </ac:spMkLst>
        </pc:spChg>
        <pc:spChg chg="mod">
          <ac:chgData name="Yoann GOAVEC" userId="c65f47ef-6d0e-41c0-9d4b-3c154fb1213f" providerId="ADAL" clId="{B3BCA7F1-96BD-4A4C-91ED-BAA0FAE22D43}" dt="2020-10-30T09:30:11.701" v="563"/>
          <ac:spMkLst>
            <pc:docMk/>
            <pc:sldMk cId="3942320950" sldId="420"/>
            <ac:spMk id="18" creationId="{1950A4C9-0DB9-4B3A-B847-83992B010A14}"/>
          </ac:spMkLst>
        </pc:spChg>
        <pc:spChg chg="mod">
          <ac:chgData name="Yoann GOAVEC" userId="c65f47ef-6d0e-41c0-9d4b-3c154fb1213f" providerId="ADAL" clId="{B3BCA7F1-96BD-4A4C-91ED-BAA0FAE22D43}" dt="2020-10-30T09:30:11.701" v="563"/>
          <ac:spMkLst>
            <pc:docMk/>
            <pc:sldMk cId="3942320950" sldId="420"/>
            <ac:spMk id="21" creationId="{51242918-6D06-49FC-9BD8-CFDFDAED4C24}"/>
          </ac:spMkLst>
        </pc:spChg>
        <pc:spChg chg="mod">
          <ac:chgData name="Yoann GOAVEC" userId="c65f47ef-6d0e-41c0-9d4b-3c154fb1213f" providerId="ADAL" clId="{B3BCA7F1-96BD-4A4C-91ED-BAA0FAE22D43}" dt="2020-10-30T09:30:11.701" v="563"/>
          <ac:spMkLst>
            <pc:docMk/>
            <pc:sldMk cId="3942320950" sldId="420"/>
            <ac:spMk id="22" creationId="{01CE28A7-D06A-4D04-97AF-ECD1DA1D9D13}"/>
          </ac:spMkLst>
        </pc:spChg>
        <pc:spChg chg="mod">
          <ac:chgData name="Yoann GOAVEC" userId="c65f47ef-6d0e-41c0-9d4b-3c154fb1213f" providerId="ADAL" clId="{B3BCA7F1-96BD-4A4C-91ED-BAA0FAE22D43}" dt="2020-10-30T09:30:11.701" v="563"/>
          <ac:spMkLst>
            <pc:docMk/>
            <pc:sldMk cId="3942320950" sldId="420"/>
            <ac:spMk id="23" creationId="{E9C3C45C-E6C2-4586-A5C0-33867219C741}"/>
          </ac:spMkLst>
        </pc:spChg>
        <pc:spChg chg="mod">
          <ac:chgData name="Yoann GOAVEC" userId="c65f47ef-6d0e-41c0-9d4b-3c154fb1213f" providerId="ADAL" clId="{B3BCA7F1-96BD-4A4C-91ED-BAA0FAE22D43}" dt="2020-10-30T09:33:21.345" v="709"/>
          <ac:spMkLst>
            <pc:docMk/>
            <pc:sldMk cId="3942320950" sldId="420"/>
            <ac:spMk id="25" creationId="{67275386-19FB-42C6-BD19-795DF3D11DA7}"/>
          </ac:spMkLst>
        </pc:spChg>
        <pc:spChg chg="mod">
          <ac:chgData name="Yoann GOAVEC" userId="c65f47ef-6d0e-41c0-9d4b-3c154fb1213f" providerId="ADAL" clId="{B3BCA7F1-96BD-4A4C-91ED-BAA0FAE22D43}" dt="2020-10-30T09:33:21.345" v="709"/>
          <ac:spMkLst>
            <pc:docMk/>
            <pc:sldMk cId="3942320950" sldId="420"/>
            <ac:spMk id="26" creationId="{6C6B8277-1089-4A8F-AA66-884E511C54E4}"/>
          </ac:spMkLst>
        </pc:spChg>
        <pc:spChg chg="mod">
          <ac:chgData name="Yoann GOAVEC" userId="c65f47ef-6d0e-41c0-9d4b-3c154fb1213f" providerId="ADAL" clId="{B3BCA7F1-96BD-4A4C-91ED-BAA0FAE22D43}" dt="2020-10-30T09:33:21.345" v="709"/>
          <ac:spMkLst>
            <pc:docMk/>
            <pc:sldMk cId="3942320950" sldId="420"/>
            <ac:spMk id="27" creationId="{D262671C-DACB-4BB4-9F38-9E1301C70C2C}"/>
          </ac:spMkLst>
        </pc:spChg>
        <pc:spChg chg="mod">
          <ac:chgData name="Yoann GOAVEC" userId="c65f47ef-6d0e-41c0-9d4b-3c154fb1213f" providerId="ADAL" clId="{B3BCA7F1-96BD-4A4C-91ED-BAA0FAE22D43}" dt="2020-10-30T09:33:21.345" v="709"/>
          <ac:spMkLst>
            <pc:docMk/>
            <pc:sldMk cId="3942320950" sldId="420"/>
            <ac:spMk id="28" creationId="{B4408B16-D045-46F1-9219-630412550761}"/>
          </ac:spMkLst>
        </pc:spChg>
        <pc:spChg chg="mod">
          <ac:chgData name="Yoann GOAVEC" userId="c65f47ef-6d0e-41c0-9d4b-3c154fb1213f" providerId="ADAL" clId="{B3BCA7F1-96BD-4A4C-91ED-BAA0FAE22D43}" dt="2020-10-30T09:34:14.091" v="723" actId="208"/>
          <ac:spMkLst>
            <pc:docMk/>
            <pc:sldMk cId="3942320950" sldId="420"/>
            <ac:spMk id="30" creationId="{835EBD5A-66EF-4385-8653-12559640F74C}"/>
          </ac:spMkLst>
        </pc:spChg>
        <pc:spChg chg="mod">
          <ac:chgData name="Yoann GOAVEC" userId="c65f47ef-6d0e-41c0-9d4b-3c154fb1213f" providerId="ADAL" clId="{B3BCA7F1-96BD-4A4C-91ED-BAA0FAE22D43}" dt="2020-10-30T09:34:04.195" v="720"/>
          <ac:spMkLst>
            <pc:docMk/>
            <pc:sldMk cId="3942320950" sldId="420"/>
            <ac:spMk id="31" creationId="{0C084BD4-C5F1-44D7-9357-823CDD0F55BE}"/>
          </ac:spMkLst>
        </pc:spChg>
        <pc:grpChg chg="add mod">
          <ac:chgData name="Yoann GOAVEC" userId="c65f47ef-6d0e-41c0-9d4b-3c154fb1213f" providerId="ADAL" clId="{B3BCA7F1-96BD-4A4C-91ED-BAA0FAE22D43}" dt="2020-10-30T10:16:14.318" v="776" actId="1076"/>
          <ac:grpSpMkLst>
            <pc:docMk/>
            <pc:sldMk cId="3942320950" sldId="420"/>
            <ac:grpSpMk id="10" creationId="{5DF3EA9E-3C6B-4AE1-81FB-28C30DF92C5D}"/>
          </ac:grpSpMkLst>
        </pc:grpChg>
        <pc:grpChg chg="add mod">
          <ac:chgData name="Yoann GOAVEC" userId="c65f47ef-6d0e-41c0-9d4b-3c154fb1213f" providerId="ADAL" clId="{B3BCA7F1-96BD-4A4C-91ED-BAA0FAE22D43}" dt="2020-10-30T09:33:40.505" v="716" actId="1076"/>
          <ac:grpSpMkLst>
            <pc:docMk/>
            <pc:sldMk cId="3942320950" sldId="420"/>
            <ac:grpSpMk id="13" creationId="{49A2A0F5-A7DB-4CAE-A54D-707D19FBD404}"/>
          </ac:grpSpMkLst>
        </pc:grpChg>
        <pc:grpChg chg="add mod">
          <ac:chgData name="Yoann GOAVEC" userId="c65f47ef-6d0e-41c0-9d4b-3c154fb1213f" providerId="ADAL" clId="{B3BCA7F1-96BD-4A4C-91ED-BAA0FAE22D43}" dt="2020-10-30T09:33:38.966" v="715" actId="1076"/>
          <ac:grpSpMkLst>
            <pc:docMk/>
            <pc:sldMk cId="3942320950" sldId="420"/>
            <ac:grpSpMk id="20" creationId="{0BE00B4A-6B0D-438B-8731-D494315B384A}"/>
          </ac:grpSpMkLst>
        </pc:grpChg>
        <pc:grpChg chg="add mod">
          <ac:chgData name="Yoann GOAVEC" userId="c65f47ef-6d0e-41c0-9d4b-3c154fb1213f" providerId="ADAL" clId="{B3BCA7F1-96BD-4A4C-91ED-BAA0FAE22D43}" dt="2020-10-30T10:16:15.798" v="777" actId="1076"/>
          <ac:grpSpMkLst>
            <pc:docMk/>
            <pc:sldMk cId="3942320950" sldId="420"/>
            <ac:grpSpMk id="24" creationId="{DD6C9777-34F9-4A2E-891E-83F1252CC703}"/>
          </ac:grpSpMkLst>
        </pc:grpChg>
        <pc:grpChg chg="add mod">
          <ac:chgData name="Yoann GOAVEC" userId="c65f47ef-6d0e-41c0-9d4b-3c154fb1213f" providerId="ADAL" clId="{B3BCA7F1-96BD-4A4C-91ED-BAA0FAE22D43}" dt="2020-10-30T09:34:48.136" v="753" actId="1076"/>
          <ac:grpSpMkLst>
            <pc:docMk/>
            <pc:sldMk cId="3942320950" sldId="420"/>
            <ac:grpSpMk id="29" creationId="{CDDDC9D1-4179-4EA4-8FE4-16EF11887B74}"/>
          </ac:grpSpMkLst>
        </pc:grpChg>
        <pc:graphicFrameChg chg="add mod modGraphic">
          <ac:chgData name="Yoann GOAVEC" userId="c65f47ef-6d0e-41c0-9d4b-3c154fb1213f" providerId="ADAL" clId="{B3BCA7F1-96BD-4A4C-91ED-BAA0FAE22D43}" dt="2020-10-30T09:35:13.672" v="766" actId="242"/>
          <ac:graphicFrameMkLst>
            <pc:docMk/>
            <pc:sldMk cId="3942320950" sldId="420"/>
            <ac:graphicFrameMk id="4" creationId="{0C9A587C-B269-478A-9822-0549688F4CA2}"/>
          </ac:graphicFrameMkLst>
        </pc:graphicFrameChg>
        <pc:graphicFrameChg chg="mod">
          <ac:chgData name="Yoann GOAVEC" userId="c65f47ef-6d0e-41c0-9d4b-3c154fb1213f" providerId="ADAL" clId="{B3BCA7F1-96BD-4A4C-91ED-BAA0FAE22D43}" dt="2020-10-30T09:28:22.355" v="533" actId="1076"/>
          <ac:graphicFrameMkLst>
            <pc:docMk/>
            <pc:sldMk cId="3942320950" sldId="420"/>
            <ac:graphicFrameMk id="16" creationId="{26A93604-4D76-45C3-B6E2-395CD67CA1CA}"/>
          </ac:graphicFrameMkLst>
        </pc:graphicFrameChg>
        <pc:picChg chg="mod">
          <ac:chgData name="Yoann GOAVEC" userId="c65f47ef-6d0e-41c0-9d4b-3c154fb1213f" providerId="ADAL" clId="{B3BCA7F1-96BD-4A4C-91ED-BAA0FAE22D43}" dt="2020-10-30T09:28:27" v="535" actId="1076"/>
          <ac:picMkLst>
            <pc:docMk/>
            <pc:sldMk cId="3942320950" sldId="420"/>
            <ac:picMk id="19" creationId="{586911AA-C85E-427F-8308-AEBBBD59D766}"/>
          </ac:picMkLst>
        </pc:picChg>
      </pc:sldChg>
      <pc:sldChg chg="delSp modSp add mod">
        <pc:chgData name="Yoann GOAVEC" userId="c65f47ef-6d0e-41c0-9d4b-3c154fb1213f" providerId="ADAL" clId="{B3BCA7F1-96BD-4A4C-91ED-BAA0FAE22D43}" dt="2020-10-30T09:35:49.261" v="773" actId="20577"/>
        <pc:sldMkLst>
          <pc:docMk/>
          <pc:sldMk cId="230206329" sldId="445"/>
        </pc:sldMkLst>
        <pc:spChg chg="del">
          <ac:chgData name="Yoann GOAVEC" userId="c65f47ef-6d0e-41c0-9d4b-3c154fb1213f" providerId="ADAL" clId="{B3BCA7F1-96BD-4A4C-91ED-BAA0FAE22D43}" dt="2020-10-30T09:15:37.280" v="274" actId="478"/>
          <ac:spMkLst>
            <pc:docMk/>
            <pc:sldMk cId="230206329" sldId="445"/>
            <ac:spMk id="4" creationId="{11FEB6FE-4572-4A1C-B9E3-97CBB83418C8}"/>
          </ac:spMkLst>
        </pc:spChg>
        <pc:spChg chg="del">
          <ac:chgData name="Yoann GOAVEC" userId="c65f47ef-6d0e-41c0-9d4b-3c154fb1213f" providerId="ADAL" clId="{B3BCA7F1-96BD-4A4C-91ED-BAA0FAE22D43}" dt="2020-10-30T09:15:37.280" v="274" actId="478"/>
          <ac:spMkLst>
            <pc:docMk/>
            <pc:sldMk cId="230206329" sldId="445"/>
            <ac:spMk id="5" creationId="{41B70F54-ACD4-4C4A-BA27-A33D19BF3E17}"/>
          </ac:spMkLst>
        </pc:spChg>
        <pc:spChg chg="mod">
          <ac:chgData name="Yoann GOAVEC" userId="c65f47ef-6d0e-41c0-9d4b-3c154fb1213f" providerId="ADAL" clId="{B3BCA7F1-96BD-4A4C-91ED-BAA0FAE22D43}" dt="2020-10-30T09:35:49.261" v="773" actId="20577"/>
          <ac:spMkLst>
            <pc:docMk/>
            <pc:sldMk cId="230206329" sldId="445"/>
            <ac:spMk id="9" creationId="{7B2E853B-1142-42CA-9343-45E532EB8FB4}"/>
          </ac:spMkLst>
        </pc:spChg>
        <pc:spChg chg="del">
          <ac:chgData name="Yoann GOAVEC" userId="c65f47ef-6d0e-41c0-9d4b-3c154fb1213f" providerId="ADAL" clId="{B3BCA7F1-96BD-4A4C-91ED-BAA0FAE22D43}" dt="2020-10-30T09:15:37.280" v="274" actId="478"/>
          <ac:spMkLst>
            <pc:docMk/>
            <pc:sldMk cId="230206329" sldId="445"/>
            <ac:spMk id="10" creationId="{B87B83DD-6CA4-4429-BC90-88CA40A33EC3}"/>
          </ac:spMkLst>
        </pc:spChg>
        <pc:spChg chg="del">
          <ac:chgData name="Yoann GOAVEC" userId="c65f47ef-6d0e-41c0-9d4b-3c154fb1213f" providerId="ADAL" clId="{B3BCA7F1-96BD-4A4C-91ED-BAA0FAE22D43}" dt="2020-10-30T09:15:37.280" v="274" actId="478"/>
          <ac:spMkLst>
            <pc:docMk/>
            <pc:sldMk cId="230206329" sldId="445"/>
            <ac:spMk id="12" creationId="{9E309424-1393-4595-8D67-2135AF59581A}"/>
          </ac:spMkLst>
        </pc:spChg>
        <pc:graphicFrameChg chg="modGraphic">
          <ac:chgData name="Yoann GOAVEC" userId="c65f47ef-6d0e-41c0-9d4b-3c154fb1213f" providerId="ADAL" clId="{B3BCA7F1-96BD-4A4C-91ED-BAA0FAE22D43}" dt="2020-10-30T09:16:55.085" v="293" actId="207"/>
          <ac:graphicFrameMkLst>
            <pc:docMk/>
            <pc:sldMk cId="230206329" sldId="445"/>
            <ac:graphicFrameMk id="3" creationId="{52FE084C-E897-4946-AF1F-C52D3239AA3E}"/>
          </ac:graphicFrameMkLst>
        </pc:graphicFrameChg>
      </pc:sldChg>
      <pc:sldChg chg="addSp delSp modSp mod chgLayout">
        <pc:chgData name="Yoann GOAVEC" userId="c65f47ef-6d0e-41c0-9d4b-3c154fb1213f" providerId="ADAL" clId="{B3BCA7F1-96BD-4A4C-91ED-BAA0FAE22D43}" dt="2020-10-30T09:35:46.891" v="772" actId="20577"/>
        <pc:sldMkLst>
          <pc:docMk/>
          <pc:sldMk cId="4011493991" sldId="472"/>
        </pc:sldMkLst>
        <pc:spChg chg="del">
          <ac:chgData name="Yoann GOAVEC" userId="c65f47ef-6d0e-41c0-9d4b-3c154fb1213f" providerId="ADAL" clId="{B3BCA7F1-96BD-4A4C-91ED-BAA0FAE22D43}" dt="2020-10-30T09:17:45.201" v="295" actId="478"/>
          <ac:spMkLst>
            <pc:docMk/>
            <pc:sldMk cId="4011493991" sldId="472"/>
            <ac:spMk id="5" creationId="{4AA86DF6-EAC4-4F2A-A736-C453104FCF5A}"/>
          </ac:spMkLst>
        </pc:spChg>
        <pc:spChg chg="add mod ord">
          <ac:chgData name="Yoann GOAVEC" userId="c65f47ef-6d0e-41c0-9d4b-3c154fb1213f" providerId="ADAL" clId="{B3BCA7F1-96BD-4A4C-91ED-BAA0FAE22D43}" dt="2020-10-30T09:17:57.869" v="330" actId="700"/>
          <ac:spMkLst>
            <pc:docMk/>
            <pc:sldMk cId="4011493991" sldId="472"/>
            <ac:spMk id="6" creationId="{03471000-C8C0-4E0B-9376-D919B09C252B}"/>
          </ac:spMkLst>
        </pc:spChg>
        <pc:spChg chg="add del mod ord">
          <ac:chgData name="Yoann GOAVEC" userId="c65f47ef-6d0e-41c0-9d4b-3c154fb1213f" providerId="ADAL" clId="{B3BCA7F1-96BD-4A4C-91ED-BAA0FAE22D43}" dt="2020-10-30T09:18:01.956" v="331" actId="478"/>
          <ac:spMkLst>
            <pc:docMk/>
            <pc:sldMk cId="4011493991" sldId="472"/>
            <ac:spMk id="7" creationId="{E72CA543-F4A1-40C7-ACD4-E3CA39E833E3}"/>
          </ac:spMkLst>
        </pc:spChg>
        <pc:spChg chg="add del mod">
          <ac:chgData name="Yoann GOAVEC" userId="c65f47ef-6d0e-41c0-9d4b-3c154fb1213f" providerId="ADAL" clId="{B3BCA7F1-96BD-4A4C-91ED-BAA0FAE22D43}" dt="2020-10-30T09:17:46.678" v="297"/>
          <ac:spMkLst>
            <pc:docMk/>
            <pc:sldMk cId="4011493991" sldId="472"/>
            <ac:spMk id="18" creationId="{645C1850-DE67-475B-9C0A-4FA0507BA87A}"/>
          </ac:spMkLst>
        </pc:spChg>
        <pc:spChg chg="mod ord">
          <ac:chgData name="Yoann GOAVEC" userId="c65f47ef-6d0e-41c0-9d4b-3c154fb1213f" providerId="ADAL" clId="{B3BCA7F1-96BD-4A4C-91ED-BAA0FAE22D43}" dt="2020-10-30T09:35:46.891" v="772" actId="20577"/>
          <ac:spMkLst>
            <pc:docMk/>
            <pc:sldMk cId="4011493991" sldId="472"/>
            <ac:spMk id="31" creationId="{B032E65C-69AB-41D8-AEFA-3CF684BA518D}"/>
          </ac:spMkLst>
        </pc:spChg>
        <pc:spChg chg="mod ord">
          <ac:chgData name="Yoann GOAVEC" userId="c65f47ef-6d0e-41c0-9d4b-3c154fb1213f" providerId="ADAL" clId="{B3BCA7F1-96BD-4A4C-91ED-BAA0FAE22D43}" dt="2020-10-30T09:18:07.154" v="333" actId="27636"/>
          <ac:spMkLst>
            <pc:docMk/>
            <pc:sldMk cId="4011493991" sldId="472"/>
            <ac:spMk id="58" creationId="{8AEFEE46-722D-4D17-BA0E-527752698A29}"/>
          </ac:spMkLst>
        </pc:spChg>
      </pc:sldChg>
      <pc:sldChg chg="addSp delSp modSp mod">
        <pc:chgData name="Yoann GOAVEC" userId="c65f47ef-6d0e-41c0-9d4b-3c154fb1213f" providerId="ADAL" clId="{B3BCA7F1-96BD-4A4C-91ED-BAA0FAE22D43}" dt="2020-10-30T14:44:17.601" v="5664" actId="2165"/>
        <pc:sldMkLst>
          <pc:docMk/>
          <pc:sldMk cId="2142455564" sldId="479"/>
        </pc:sldMkLst>
        <pc:graphicFrameChg chg="add modGraphic">
          <ac:chgData name="Yoann GOAVEC" userId="c65f47ef-6d0e-41c0-9d4b-3c154fb1213f" providerId="ADAL" clId="{B3BCA7F1-96BD-4A4C-91ED-BAA0FAE22D43}" dt="2020-10-30T14:44:17.601" v="5664" actId="2165"/>
          <ac:graphicFrameMkLst>
            <pc:docMk/>
            <pc:sldMk cId="2142455564" sldId="479"/>
            <ac:graphicFrameMk id="2" creationId="{ACE8C2B5-1C8E-43D5-AA9C-459BF28496DA}"/>
          </ac:graphicFrameMkLst>
        </pc:graphicFrameChg>
        <pc:graphicFrameChg chg="del">
          <ac:chgData name="Yoann GOAVEC" userId="c65f47ef-6d0e-41c0-9d4b-3c154fb1213f" providerId="ADAL" clId="{B3BCA7F1-96BD-4A4C-91ED-BAA0FAE22D43}" dt="2020-10-30T08:57:07.588" v="14" actId="478"/>
          <ac:graphicFrameMkLst>
            <pc:docMk/>
            <pc:sldMk cId="2142455564" sldId="479"/>
            <ac:graphicFrameMk id="4" creationId="{1C54C135-77A8-4E07-B74A-54BC0E3AE4DB}"/>
          </ac:graphicFrameMkLst>
        </pc:graphicFrameChg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2445484111" sldId="482"/>
        </pc:sldMkLst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1429092765" sldId="484"/>
        </pc:sldMkLst>
      </pc:sldChg>
      <pc:sldChg chg="modSp mod">
        <pc:chgData name="Yoann GOAVEC" userId="c65f47ef-6d0e-41c0-9d4b-3c154fb1213f" providerId="ADAL" clId="{B3BCA7F1-96BD-4A4C-91ED-BAA0FAE22D43}" dt="2020-10-30T09:35:39.087" v="769" actId="20577"/>
        <pc:sldMkLst>
          <pc:docMk/>
          <pc:sldMk cId="114460657" sldId="485"/>
        </pc:sldMkLst>
        <pc:spChg chg="mod">
          <ac:chgData name="Yoann GOAVEC" userId="c65f47ef-6d0e-41c0-9d4b-3c154fb1213f" providerId="ADAL" clId="{B3BCA7F1-96BD-4A4C-91ED-BAA0FAE22D43}" dt="2020-10-30T09:35:39.087" v="769" actId="20577"/>
          <ac:spMkLst>
            <pc:docMk/>
            <pc:sldMk cId="114460657" sldId="485"/>
            <ac:spMk id="5" creationId="{1D0C145C-270B-4C01-B897-7EC6E4D26F99}"/>
          </ac:spMkLst>
        </pc:spChg>
        <pc:graphicFrameChg chg="modGraphic">
          <ac:chgData name="Yoann GOAVEC" userId="c65f47ef-6d0e-41c0-9d4b-3c154fb1213f" providerId="ADAL" clId="{B3BCA7F1-96BD-4A4C-91ED-BAA0FAE22D43}" dt="2020-10-30T09:20:29.210" v="397" actId="113"/>
          <ac:graphicFrameMkLst>
            <pc:docMk/>
            <pc:sldMk cId="114460657" sldId="485"/>
            <ac:graphicFrameMk id="6" creationId="{ECBC5729-061A-432C-B69D-B20F71890A67}"/>
          </ac:graphicFrameMkLst>
        </pc:graphicFrameChg>
        <pc:graphicFrameChg chg="modGraphic">
          <ac:chgData name="Yoann GOAVEC" userId="c65f47ef-6d0e-41c0-9d4b-3c154fb1213f" providerId="ADAL" clId="{B3BCA7F1-96BD-4A4C-91ED-BAA0FAE22D43}" dt="2020-10-30T09:20:59.900" v="405" actId="113"/>
          <ac:graphicFrameMkLst>
            <pc:docMk/>
            <pc:sldMk cId="114460657" sldId="485"/>
            <ac:graphicFrameMk id="7" creationId="{F46C5C49-DB13-44DB-A222-0B4133CC2F7E}"/>
          </ac:graphicFrameMkLst>
        </pc:graphicFrameChg>
        <pc:graphicFrameChg chg="mod modGraphic">
          <ac:chgData name="Yoann GOAVEC" userId="c65f47ef-6d0e-41c0-9d4b-3c154fb1213f" providerId="ADAL" clId="{B3BCA7F1-96BD-4A4C-91ED-BAA0FAE22D43}" dt="2020-10-30T09:22:12.321" v="458" actId="113"/>
          <ac:graphicFrameMkLst>
            <pc:docMk/>
            <pc:sldMk cId="114460657" sldId="485"/>
            <ac:graphicFrameMk id="8" creationId="{CC60164D-270A-4CAA-93C6-FF0B99FA352C}"/>
          </ac:graphicFrameMkLst>
        </pc:graphicFrameChg>
        <pc:graphicFrameChg chg="mod modGraphic">
          <ac:chgData name="Yoann GOAVEC" userId="c65f47ef-6d0e-41c0-9d4b-3c154fb1213f" providerId="ADAL" clId="{B3BCA7F1-96BD-4A4C-91ED-BAA0FAE22D43}" dt="2020-10-30T09:23:14.930" v="526" actId="20577"/>
          <ac:graphicFrameMkLst>
            <pc:docMk/>
            <pc:sldMk cId="114460657" sldId="485"/>
            <ac:graphicFrameMk id="9" creationId="{68236C28-CCE6-4909-8A03-5CDDA2486EAF}"/>
          </ac:graphicFrameMkLst>
        </pc:graphicFrameChg>
      </pc:sldChg>
      <pc:sldChg chg="del">
        <pc:chgData name="Yoann GOAVEC" userId="c65f47ef-6d0e-41c0-9d4b-3c154fb1213f" providerId="ADAL" clId="{B3BCA7F1-96BD-4A4C-91ED-BAA0FAE22D43}" dt="2020-10-30T08:56:41.828" v="5" actId="47"/>
        <pc:sldMkLst>
          <pc:docMk/>
          <pc:sldMk cId="2153527353" sldId="486"/>
        </pc:sldMkLst>
      </pc:sldChg>
      <pc:sldChg chg="del">
        <pc:chgData name="Yoann GOAVEC" userId="c65f47ef-6d0e-41c0-9d4b-3c154fb1213f" providerId="ADAL" clId="{B3BCA7F1-96BD-4A4C-91ED-BAA0FAE22D43}" dt="2020-10-30T08:56:35.699" v="4" actId="47"/>
        <pc:sldMkLst>
          <pc:docMk/>
          <pc:sldMk cId="3652938737" sldId="487"/>
        </pc:sldMkLst>
      </pc:sldChg>
      <pc:sldChg chg="addSp delSp modSp mod">
        <pc:chgData name="Yoann GOAVEC" userId="c65f47ef-6d0e-41c0-9d4b-3c154fb1213f" providerId="ADAL" clId="{B3BCA7F1-96BD-4A4C-91ED-BAA0FAE22D43}" dt="2020-10-30T09:35:44.195" v="771" actId="20577"/>
        <pc:sldMkLst>
          <pc:docMk/>
          <pc:sldMk cId="1125017854" sldId="488"/>
        </pc:sldMkLst>
        <pc:spChg chg="mod">
          <ac:chgData name="Yoann GOAVEC" userId="c65f47ef-6d0e-41c0-9d4b-3c154fb1213f" providerId="ADAL" clId="{B3BCA7F1-96BD-4A4C-91ED-BAA0FAE22D43}" dt="2020-10-30T09:18:22.383" v="334"/>
          <ac:spMkLst>
            <pc:docMk/>
            <pc:sldMk cId="1125017854" sldId="488"/>
            <ac:spMk id="7" creationId="{E20D17AF-B4D8-4628-84F8-5A8B34FBC129}"/>
          </ac:spMkLst>
        </pc:spChg>
        <pc:spChg chg="mod">
          <ac:chgData name="Yoann GOAVEC" userId="c65f47ef-6d0e-41c0-9d4b-3c154fb1213f" providerId="ADAL" clId="{B3BCA7F1-96BD-4A4C-91ED-BAA0FAE22D43}" dt="2020-10-30T09:35:44.195" v="771" actId="20577"/>
          <ac:spMkLst>
            <pc:docMk/>
            <pc:sldMk cId="1125017854" sldId="488"/>
            <ac:spMk id="8" creationId="{A53E99D3-1513-4E74-823F-FA3A1609C576}"/>
          </ac:spMkLst>
        </pc:spChg>
        <pc:spChg chg="mod">
          <ac:chgData name="Yoann GOAVEC" userId="c65f47ef-6d0e-41c0-9d4b-3c154fb1213f" providerId="ADAL" clId="{B3BCA7F1-96BD-4A4C-91ED-BAA0FAE22D43}" dt="2020-10-30T09:18:22.383" v="334"/>
          <ac:spMkLst>
            <pc:docMk/>
            <pc:sldMk cId="1125017854" sldId="488"/>
            <ac:spMk id="9" creationId="{25BAA26F-F82B-425B-8DF9-FF489EEFE121}"/>
          </ac:spMkLst>
        </pc:spChg>
        <pc:spChg chg="mod">
          <ac:chgData name="Yoann GOAVEC" userId="c65f47ef-6d0e-41c0-9d4b-3c154fb1213f" providerId="ADAL" clId="{B3BCA7F1-96BD-4A4C-91ED-BAA0FAE22D43}" dt="2020-10-30T09:18:22.383" v="334"/>
          <ac:spMkLst>
            <pc:docMk/>
            <pc:sldMk cId="1125017854" sldId="488"/>
            <ac:spMk id="10" creationId="{EB37493F-7246-44BB-B755-B57433D84082}"/>
          </ac:spMkLst>
        </pc:spChg>
        <pc:spChg chg="mod">
          <ac:chgData name="Yoann GOAVEC" userId="c65f47ef-6d0e-41c0-9d4b-3c154fb1213f" providerId="ADAL" clId="{B3BCA7F1-96BD-4A4C-91ED-BAA0FAE22D43}" dt="2020-10-30T09:18:22.383" v="334"/>
          <ac:spMkLst>
            <pc:docMk/>
            <pc:sldMk cId="1125017854" sldId="488"/>
            <ac:spMk id="11" creationId="{58F8B6CE-3AD9-45A4-9381-6E7390B41987}"/>
          </ac:spMkLst>
        </pc:spChg>
        <pc:spChg chg="mod">
          <ac:chgData name="Yoann GOAVEC" userId="c65f47ef-6d0e-41c0-9d4b-3c154fb1213f" providerId="ADAL" clId="{B3BCA7F1-96BD-4A4C-91ED-BAA0FAE22D43}" dt="2020-10-30T09:18:22.383" v="334"/>
          <ac:spMkLst>
            <pc:docMk/>
            <pc:sldMk cId="1125017854" sldId="488"/>
            <ac:spMk id="12" creationId="{0AA67A7B-1925-468A-B585-816AA5181E4F}"/>
          </ac:spMkLst>
        </pc:spChg>
        <pc:spChg chg="mod">
          <ac:chgData name="Yoann GOAVEC" userId="c65f47ef-6d0e-41c0-9d4b-3c154fb1213f" providerId="ADAL" clId="{B3BCA7F1-96BD-4A4C-91ED-BAA0FAE22D43}" dt="2020-10-30T09:18:22.383" v="334"/>
          <ac:spMkLst>
            <pc:docMk/>
            <pc:sldMk cId="1125017854" sldId="488"/>
            <ac:spMk id="13" creationId="{DE022D20-A849-4E19-A0D2-A1B97B3838F7}"/>
          </ac:spMkLst>
        </pc:spChg>
        <pc:spChg chg="mod">
          <ac:chgData name="Yoann GOAVEC" userId="c65f47ef-6d0e-41c0-9d4b-3c154fb1213f" providerId="ADAL" clId="{B3BCA7F1-96BD-4A4C-91ED-BAA0FAE22D43}" dt="2020-10-30T09:18:22.383" v="334"/>
          <ac:spMkLst>
            <pc:docMk/>
            <pc:sldMk cId="1125017854" sldId="488"/>
            <ac:spMk id="14" creationId="{1EC99072-7ED7-4C20-BDDE-7D1B74A889BE}"/>
          </ac:spMkLst>
        </pc:spChg>
        <pc:spChg chg="mod">
          <ac:chgData name="Yoann GOAVEC" userId="c65f47ef-6d0e-41c0-9d4b-3c154fb1213f" providerId="ADAL" clId="{B3BCA7F1-96BD-4A4C-91ED-BAA0FAE22D43}" dt="2020-10-30T09:18:22.383" v="334"/>
          <ac:spMkLst>
            <pc:docMk/>
            <pc:sldMk cId="1125017854" sldId="488"/>
            <ac:spMk id="15" creationId="{1ADC8913-3C64-4877-8C03-2DBD344FEBBB}"/>
          </ac:spMkLst>
        </pc:spChg>
        <pc:spChg chg="mod">
          <ac:chgData name="Yoann GOAVEC" userId="c65f47ef-6d0e-41c0-9d4b-3c154fb1213f" providerId="ADAL" clId="{B3BCA7F1-96BD-4A4C-91ED-BAA0FAE22D43}" dt="2020-10-30T09:18:22.383" v="334"/>
          <ac:spMkLst>
            <pc:docMk/>
            <pc:sldMk cId="1125017854" sldId="488"/>
            <ac:spMk id="16" creationId="{30CA58AB-F443-4CF6-8CD9-90EFA2CDBA7E}"/>
          </ac:spMkLst>
        </pc:spChg>
        <pc:spChg chg="mod">
          <ac:chgData name="Yoann GOAVEC" userId="c65f47ef-6d0e-41c0-9d4b-3c154fb1213f" providerId="ADAL" clId="{B3BCA7F1-96BD-4A4C-91ED-BAA0FAE22D43}" dt="2020-10-30T09:18:22.383" v="334"/>
          <ac:spMkLst>
            <pc:docMk/>
            <pc:sldMk cId="1125017854" sldId="488"/>
            <ac:spMk id="17" creationId="{CAAEEF61-D19A-470E-B49E-3FED537D0376}"/>
          </ac:spMkLst>
        </pc:spChg>
        <pc:spChg chg="mod">
          <ac:chgData name="Yoann GOAVEC" userId="c65f47ef-6d0e-41c0-9d4b-3c154fb1213f" providerId="ADAL" clId="{B3BCA7F1-96BD-4A4C-91ED-BAA0FAE22D43}" dt="2020-10-30T09:18:22.383" v="334"/>
          <ac:spMkLst>
            <pc:docMk/>
            <pc:sldMk cId="1125017854" sldId="488"/>
            <ac:spMk id="18" creationId="{87237CDC-29C8-4383-A42C-8AD6D4508D7F}"/>
          </ac:spMkLst>
        </pc:spChg>
        <pc:spChg chg="mod">
          <ac:chgData name="Yoann GOAVEC" userId="c65f47ef-6d0e-41c0-9d4b-3c154fb1213f" providerId="ADAL" clId="{B3BCA7F1-96BD-4A4C-91ED-BAA0FAE22D43}" dt="2020-10-30T09:18:22.383" v="334"/>
          <ac:spMkLst>
            <pc:docMk/>
            <pc:sldMk cId="1125017854" sldId="488"/>
            <ac:spMk id="19" creationId="{4AA59D99-30D8-494C-A0FF-49FF0E9FFC03}"/>
          </ac:spMkLst>
        </pc:spChg>
        <pc:spChg chg="mod">
          <ac:chgData name="Yoann GOAVEC" userId="c65f47ef-6d0e-41c0-9d4b-3c154fb1213f" providerId="ADAL" clId="{B3BCA7F1-96BD-4A4C-91ED-BAA0FAE22D43}" dt="2020-10-30T09:18:22.383" v="334"/>
          <ac:spMkLst>
            <pc:docMk/>
            <pc:sldMk cId="1125017854" sldId="488"/>
            <ac:spMk id="20" creationId="{362F2D33-AF9C-45B7-9A39-59DB05064182}"/>
          </ac:spMkLst>
        </pc:spChg>
        <pc:spChg chg="mod">
          <ac:chgData name="Yoann GOAVEC" userId="c65f47ef-6d0e-41c0-9d4b-3c154fb1213f" providerId="ADAL" clId="{B3BCA7F1-96BD-4A4C-91ED-BAA0FAE22D43}" dt="2020-10-30T09:18:22.383" v="334"/>
          <ac:spMkLst>
            <pc:docMk/>
            <pc:sldMk cId="1125017854" sldId="488"/>
            <ac:spMk id="24" creationId="{47B09633-9CC3-4C30-A00D-6B5EF287B04C}"/>
          </ac:spMkLst>
        </pc:spChg>
        <pc:spChg chg="mod">
          <ac:chgData name="Yoann GOAVEC" userId="c65f47ef-6d0e-41c0-9d4b-3c154fb1213f" providerId="ADAL" clId="{B3BCA7F1-96BD-4A4C-91ED-BAA0FAE22D43}" dt="2020-10-30T09:18:22.383" v="334"/>
          <ac:spMkLst>
            <pc:docMk/>
            <pc:sldMk cId="1125017854" sldId="488"/>
            <ac:spMk id="25" creationId="{F04E6999-91EC-4A4E-88A4-ED980A8F96B3}"/>
          </ac:spMkLst>
        </pc:spChg>
        <pc:grpChg chg="add mod">
          <ac:chgData name="Yoann GOAVEC" userId="c65f47ef-6d0e-41c0-9d4b-3c154fb1213f" providerId="ADAL" clId="{B3BCA7F1-96BD-4A4C-91ED-BAA0FAE22D43}" dt="2020-10-30T09:18:34.191" v="340" actId="1076"/>
          <ac:grpSpMkLst>
            <pc:docMk/>
            <pc:sldMk cId="1125017854" sldId="488"/>
            <ac:grpSpMk id="6" creationId="{80BAB8A5-96BE-4F70-9CFA-757CEF0CF9A4}"/>
          </ac:grpSpMkLst>
        </pc:grpChg>
        <pc:graphicFrameChg chg="mod">
          <ac:chgData name="Yoann GOAVEC" userId="c65f47ef-6d0e-41c0-9d4b-3c154fb1213f" providerId="ADAL" clId="{B3BCA7F1-96BD-4A4C-91ED-BAA0FAE22D43}" dt="2020-10-30T09:35:29.980" v="768" actId="20577"/>
          <ac:graphicFrameMkLst>
            <pc:docMk/>
            <pc:sldMk cId="1125017854" sldId="488"/>
            <ac:graphicFrameMk id="22" creationId="{E7109CBC-8666-4DDE-A49F-E7173F4867F9}"/>
          </ac:graphicFrameMkLst>
        </pc:graphicFrameChg>
        <pc:picChg chg="del">
          <ac:chgData name="Yoann GOAVEC" userId="c65f47ef-6d0e-41c0-9d4b-3c154fb1213f" providerId="ADAL" clId="{B3BCA7F1-96BD-4A4C-91ED-BAA0FAE22D43}" dt="2020-10-30T09:18:24.601" v="335" actId="478"/>
          <ac:picMkLst>
            <pc:docMk/>
            <pc:sldMk cId="1125017854" sldId="488"/>
            <ac:picMk id="23" creationId="{3D04DA4D-F345-45B5-A958-E3D800AF3A7C}"/>
          </ac:picMkLst>
        </pc:picChg>
      </pc:sldChg>
      <pc:sldChg chg="del">
        <pc:chgData name="Yoann GOAVEC" userId="c65f47ef-6d0e-41c0-9d4b-3c154fb1213f" providerId="ADAL" clId="{B3BCA7F1-96BD-4A4C-91ED-BAA0FAE22D43}" dt="2020-10-30T08:56:19.108" v="2" actId="47"/>
        <pc:sldMkLst>
          <pc:docMk/>
          <pc:sldMk cId="286096923" sldId="490"/>
        </pc:sldMkLst>
      </pc:sldChg>
      <pc:sldChg chg="modSp mod">
        <pc:chgData name="Yoann GOAVEC" userId="c65f47ef-6d0e-41c0-9d4b-3c154fb1213f" providerId="ADAL" clId="{B3BCA7F1-96BD-4A4C-91ED-BAA0FAE22D43}" dt="2020-10-30T09:35:41.451" v="770" actId="20577"/>
        <pc:sldMkLst>
          <pc:docMk/>
          <pc:sldMk cId="3920970198" sldId="491"/>
        </pc:sldMkLst>
        <pc:spChg chg="mod">
          <ac:chgData name="Yoann GOAVEC" userId="c65f47ef-6d0e-41c0-9d4b-3c154fb1213f" providerId="ADAL" clId="{B3BCA7F1-96BD-4A4C-91ED-BAA0FAE22D43}" dt="2020-10-30T09:35:41.451" v="770" actId="20577"/>
          <ac:spMkLst>
            <pc:docMk/>
            <pc:sldMk cId="3920970198" sldId="491"/>
            <ac:spMk id="5" creationId="{4D167928-DA43-416A-BB86-84ABE25C300B}"/>
          </ac:spMkLst>
        </pc:spChg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2138950339" sldId="492"/>
        </pc:sldMkLst>
      </pc:sldChg>
      <pc:sldChg chg="addSp delSp modSp new mod modClrScheme chgLayout">
        <pc:chgData name="Yoann GOAVEC" userId="c65f47ef-6d0e-41c0-9d4b-3c154fb1213f" providerId="ADAL" clId="{B3BCA7F1-96BD-4A4C-91ED-BAA0FAE22D43}" dt="2020-10-30T10:16:24.864" v="779" actId="20577"/>
        <pc:sldMkLst>
          <pc:docMk/>
          <pc:sldMk cId="2226939436" sldId="492"/>
        </pc:sldMkLst>
        <pc:spChg chg="del mod ord">
          <ac:chgData name="Yoann GOAVEC" userId="c65f47ef-6d0e-41c0-9d4b-3c154fb1213f" providerId="ADAL" clId="{B3BCA7F1-96BD-4A4C-91ED-BAA0FAE22D43}" dt="2020-10-30T08:56:50.364" v="8" actId="700"/>
          <ac:spMkLst>
            <pc:docMk/>
            <pc:sldMk cId="2226939436" sldId="492"/>
            <ac:spMk id="2" creationId="{BB0B1E6C-CE0B-4FCA-8626-4749CC592066}"/>
          </ac:spMkLst>
        </pc:spChg>
        <pc:spChg chg="del">
          <ac:chgData name="Yoann GOAVEC" userId="c65f47ef-6d0e-41c0-9d4b-3c154fb1213f" providerId="ADAL" clId="{B3BCA7F1-96BD-4A4C-91ED-BAA0FAE22D43}" dt="2020-10-30T08:56:50.364" v="8" actId="700"/>
          <ac:spMkLst>
            <pc:docMk/>
            <pc:sldMk cId="2226939436" sldId="492"/>
            <ac:spMk id="3" creationId="{C2D348A9-4453-4646-8E3D-BE11D18C006E}"/>
          </ac:spMkLst>
        </pc:spChg>
        <pc:spChg chg="del">
          <ac:chgData name="Yoann GOAVEC" userId="c65f47ef-6d0e-41c0-9d4b-3c154fb1213f" providerId="ADAL" clId="{B3BCA7F1-96BD-4A4C-91ED-BAA0FAE22D43}" dt="2020-10-30T08:56:50.364" v="8" actId="700"/>
          <ac:spMkLst>
            <pc:docMk/>
            <pc:sldMk cId="2226939436" sldId="492"/>
            <ac:spMk id="4" creationId="{594CDAA1-29D0-4384-9030-C900EC004A5D}"/>
          </ac:spMkLst>
        </pc:spChg>
        <pc:spChg chg="del mod ord">
          <ac:chgData name="Yoann GOAVEC" userId="c65f47ef-6d0e-41c0-9d4b-3c154fb1213f" providerId="ADAL" clId="{B3BCA7F1-96BD-4A4C-91ED-BAA0FAE22D43}" dt="2020-10-30T08:56:50.364" v="8" actId="700"/>
          <ac:spMkLst>
            <pc:docMk/>
            <pc:sldMk cId="2226939436" sldId="492"/>
            <ac:spMk id="5" creationId="{1EAEAA5F-CBAA-43B5-96EC-258EA8F723D4}"/>
          </ac:spMkLst>
        </pc:spChg>
        <pc:spChg chg="add mod ord">
          <ac:chgData name="Yoann GOAVEC" userId="c65f47ef-6d0e-41c0-9d4b-3c154fb1213f" providerId="ADAL" clId="{B3BCA7F1-96BD-4A4C-91ED-BAA0FAE22D43}" dt="2020-10-30T09:07:16.809" v="235" actId="20577"/>
          <ac:spMkLst>
            <pc:docMk/>
            <pc:sldMk cId="2226939436" sldId="492"/>
            <ac:spMk id="6" creationId="{2D3412FB-96D5-40AD-A0BD-138B6DB2905B}"/>
          </ac:spMkLst>
        </pc:spChg>
        <pc:spChg chg="add mod ord">
          <ac:chgData name="Yoann GOAVEC" userId="c65f47ef-6d0e-41c0-9d4b-3c154fb1213f" providerId="ADAL" clId="{B3BCA7F1-96BD-4A4C-91ED-BAA0FAE22D43}" dt="2020-10-30T10:16:24.864" v="779" actId="20577"/>
          <ac:spMkLst>
            <pc:docMk/>
            <pc:sldMk cId="2226939436" sldId="492"/>
            <ac:spMk id="7" creationId="{05C45B4C-0935-4863-99E6-77740FC7A19F}"/>
          </ac:spMkLst>
        </pc:spChg>
      </pc:sldChg>
      <pc:sldChg chg="addSp modSp new mod modClrScheme chgLayout">
        <pc:chgData name="Yoann GOAVEC" userId="c65f47ef-6d0e-41c0-9d4b-3c154fb1213f" providerId="ADAL" clId="{B3BCA7F1-96BD-4A4C-91ED-BAA0FAE22D43}" dt="2020-10-30T09:13:35.173" v="268" actId="20577"/>
        <pc:sldMkLst>
          <pc:docMk/>
          <pc:sldMk cId="2678963706" sldId="493"/>
        </pc:sldMkLst>
        <pc:spChg chg="add mod">
          <ac:chgData name="Yoann GOAVEC" userId="c65f47ef-6d0e-41c0-9d4b-3c154fb1213f" providerId="ADAL" clId="{B3BCA7F1-96BD-4A4C-91ED-BAA0FAE22D43}" dt="2020-10-30T09:13:35.173" v="268" actId="20577"/>
          <ac:spMkLst>
            <pc:docMk/>
            <pc:sldMk cId="2678963706" sldId="493"/>
            <ac:spMk id="2" creationId="{FC7EE7CE-C568-442C-A396-0622BF0484D6}"/>
          </ac:spMkLst>
        </pc:spChg>
        <pc:spChg chg="add mod">
          <ac:chgData name="Yoann GOAVEC" userId="c65f47ef-6d0e-41c0-9d4b-3c154fb1213f" providerId="ADAL" clId="{B3BCA7F1-96BD-4A4C-91ED-BAA0FAE22D43}" dt="2020-10-30T08:57:45.885" v="80" actId="20577"/>
          <ac:spMkLst>
            <pc:docMk/>
            <pc:sldMk cId="2678963706" sldId="493"/>
            <ac:spMk id="3" creationId="{7757F08A-282A-479E-B1D7-DCF692BFC8CD}"/>
          </ac:spMkLst>
        </pc:spChg>
      </pc:sldChg>
      <pc:sldChg chg="modSp new del mod">
        <pc:chgData name="Yoann GOAVEC" userId="c65f47ef-6d0e-41c0-9d4b-3c154fb1213f" providerId="ADAL" clId="{B3BCA7F1-96BD-4A4C-91ED-BAA0FAE22D43}" dt="2020-10-30T09:18:47.826" v="341" actId="47"/>
        <pc:sldMkLst>
          <pc:docMk/>
          <pc:sldMk cId="1302203384" sldId="494"/>
        </pc:sldMkLst>
        <pc:spChg chg="mod">
          <ac:chgData name="Yoann GOAVEC" userId="c65f47ef-6d0e-41c0-9d4b-3c154fb1213f" providerId="ADAL" clId="{B3BCA7F1-96BD-4A4C-91ED-BAA0FAE22D43}" dt="2020-10-30T09:10:17.471" v="262" actId="20577"/>
          <ac:spMkLst>
            <pc:docMk/>
            <pc:sldMk cId="1302203384" sldId="494"/>
            <ac:spMk id="2" creationId="{B2858EC5-9E6D-45B8-B6F4-0C2E26A1291A}"/>
          </ac:spMkLst>
        </pc:spChg>
      </pc:sldChg>
      <pc:sldChg chg="addSp delSp modSp new mod modClrScheme chgLayout">
        <pc:chgData name="Yoann GOAVEC" userId="c65f47ef-6d0e-41c0-9d4b-3c154fb1213f" providerId="ADAL" clId="{B3BCA7F1-96BD-4A4C-91ED-BAA0FAE22D43}" dt="2020-10-30T09:19:01.232" v="374" actId="20577"/>
        <pc:sldMkLst>
          <pc:docMk/>
          <pc:sldMk cId="2777854428" sldId="494"/>
        </pc:sldMkLst>
        <pc:spChg chg="del mod ord">
          <ac:chgData name="Yoann GOAVEC" userId="c65f47ef-6d0e-41c0-9d4b-3c154fb1213f" providerId="ADAL" clId="{B3BCA7F1-96BD-4A4C-91ED-BAA0FAE22D43}" dt="2020-10-30T09:18:53.950" v="343" actId="700"/>
          <ac:spMkLst>
            <pc:docMk/>
            <pc:sldMk cId="2777854428" sldId="494"/>
            <ac:spMk id="2" creationId="{03A7744A-451F-4283-83D9-25207C7A80A6}"/>
          </ac:spMkLst>
        </pc:spChg>
        <pc:spChg chg="del">
          <ac:chgData name="Yoann GOAVEC" userId="c65f47ef-6d0e-41c0-9d4b-3c154fb1213f" providerId="ADAL" clId="{B3BCA7F1-96BD-4A4C-91ED-BAA0FAE22D43}" dt="2020-10-30T09:18:53.950" v="343" actId="700"/>
          <ac:spMkLst>
            <pc:docMk/>
            <pc:sldMk cId="2777854428" sldId="494"/>
            <ac:spMk id="3" creationId="{84CBFF63-1462-4905-A4F0-F92E3BD84216}"/>
          </ac:spMkLst>
        </pc:spChg>
        <pc:spChg chg="del">
          <ac:chgData name="Yoann GOAVEC" userId="c65f47ef-6d0e-41c0-9d4b-3c154fb1213f" providerId="ADAL" clId="{B3BCA7F1-96BD-4A4C-91ED-BAA0FAE22D43}" dt="2020-10-30T09:18:53.950" v="343" actId="700"/>
          <ac:spMkLst>
            <pc:docMk/>
            <pc:sldMk cId="2777854428" sldId="494"/>
            <ac:spMk id="4" creationId="{18D56A49-5690-4D96-AAD7-1F938BD105B6}"/>
          </ac:spMkLst>
        </pc:spChg>
        <pc:spChg chg="del mod ord">
          <ac:chgData name="Yoann GOAVEC" userId="c65f47ef-6d0e-41c0-9d4b-3c154fb1213f" providerId="ADAL" clId="{B3BCA7F1-96BD-4A4C-91ED-BAA0FAE22D43}" dt="2020-10-30T09:18:53.950" v="343" actId="700"/>
          <ac:spMkLst>
            <pc:docMk/>
            <pc:sldMk cId="2777854428" sldId="494"/>
            <ac:spMk id="5" creationId="{94608B6C-25CB-472B-A8C3-3D6D42335711}"/>
          </ac:spMkLst>
        </pc:spChg>
        <pc:spChg chg="add mod ord">
          <ac:chgData name="Yoann GOAVEC" userId="c65f47ef-6d0e-41c0-9d4b-3c154fb1213f" providerId="ADAL" clId="{B3BCA7F1-96BD-4A4C-91ED-BAA0FAE22D43}" dt="2020-10-30T09:19:01.232" v="374" actId="20577"/>
          <ac:spMkLst>
            <pc:docMk/>
            <pc:sldMk cId="2777854428" sldId="494"/>
            <ac:spMk id="6" creationId="{B8B7EBBD-2F89-4AA0-A8CA-0254AE3F96AA}"/>
          </ac:spMkLst>
        </pc:spChg>
        <pc:spChg chg="add mod ord">
          <ac:chgData name="Yoann GOAVEC" userId="c65f47ef-6d0e-41c0-9d4b-3c154fb1213f" providerId="ADAL" clId="{B3BCA7F1-96BD-4A4C-91ED-BAA0FAE22D43}" dt="2020-10-30T09:18:55.541" v="344" actId="20577"/>
          <ac:spMkLst>
            <pc:docMk/>
            <pc:sldMk cId="2777854428" sldId="494"/>
            <ac:spMk id="7" creationId="{390F45C0-3A5C-451C-BBAC-FDAA28C6D1CA}"/>
          </ac:spMkLst>
        </pc:spChg>
      </pc:sldChg>
      <pc:sldChg chg="addSp delSp modSp new mod modClrScheme chgLayout">
        <pc:chgData name="Yoann GOAVEC" userId="c65f47ef-6d0e-41c0-9d4b-3c154fb1213f" providerId="ADAL" clId="{B3BCA7F1-96BD-4A4C-91ED-BAA0FAE22D43}" dt="2020-10-30T12:01:36.149" v="2215" actId="20577"/>
        <pc:sldMkLst>
          <pc:docMk/>
          <pc:sldMk cId="1158328413" sldId="495"/>
        </pc:sldMkLst>
        <pc:spChg chg="del mod ord">
          <ac:chgData name="Yoann GOAVEC" userId="c65f47ef-6d0e-41c0-9d4b-3c154fb1213f" providerId="ADAL" clId="{B3BCA7F1-96BD-4A4C-91ED-BAA0FAE22D43}" dt="2020-10-30T09:23:29.120" v="528" actId="700"/>
          <ac:spMkLst>
            <pc:docMk/>
            <pc:sldMk cId="1158328413" sldId="495"/>
            <ac:spMk id="2" creationId="{3DAEC911-1310-4A14-B64E-DC6C62B349EC}"/>
          </ac:spMkLst>
        </pc:spChg>
        <pc:spChg chg="del mod ord">
          <ac:chgData name="Yoann GOAVEC" userId="c65f47ef-6d0e-41c0-9d4b-3c154fb1213f" providerId="ADAL" clId="{B3BCA7F1-96BD-4A4C-91ED-BAA0FAE22D43}" dt="2020-10-30T09:23:29.120" v="528" actId="700"/>
          <ac:spMkLst>
            <pc:docMk/>
            <pc:sldMk cId="1158328413" sldId="495"/>
            <ac:spMk id="3" creationId="{20833A10-0D61-4D8C-BD57-1DBA18DCA27B}"/>
          </ac:spMkLst>
        </pc:spChg>
        <pc:spChg chg="add mod ord">
          <ac:chgData name="Yoann GOAVEC" userId="c65f47ef-6d0e-41c0-9d4b-3c154fb1213f" providerId="ADAL" clId="{B3BCA7F1-96BD-4A4C-91ED-BAA0FAE22D43}" dt="2020-10-30T10:36:19.627" v="1588" actId="20577"/>
          <ac:spMkLst>
            <pc:docMk/>
            <pc:sldMk cId="1158328413" sldId="495"/>
            <ac:spMk id="4" creationId="{008D7D2D-9A82-4058-AF24-344833240F6C}"/>
          </ac:spMkLst>
        </pc:spChg>
        <pc:spChg chg="add del mod ord">
          <ac:chgData name="Yoann GOAVEC" userId="c65f47ef-6d0e-41c0-9d4b-3c154fb1213f" providerId="ADAL" clId="{B3BCA7F1-96BD-4A4C-91ED-BAA0FAE22D43}" dt="2020-10-30T10:17:01.468" v="780" actId="3680"/>
          <ac:spMkLst>
            <pc:docMk/>
            <pc:sldMk cId="1158328413" sldId="495"/>
            <ac:spMk id="5" creationId="{2F85C940-A523-4888-B666-243D6C852E0B}"/>
          </ac:spMkLst>
        </pc:spChg>
        <pc:spChg chg="add del mod ord">
          <ac:chgData name="Yoann GOAVEC" userId="c65f47ef-6d0e-41c0-9d4b-3c154fb1213f" providerId="ADAL" clId="{B3BCA7F1-96BD-4A4C-91ED-BAA0FAE22D43}" dt="2020-10-30T10:39:57.667" v="1670" actId="14100"/>
          <ac:spMkLst>
            <pc:docMk/>
            <pc:sldMk cId="1158328413" sldId="495"/>
            <ac:spMk id="6" creationId="{AAD968E6-1B50-475B-8396-0C2F37E4480F}"/>
          </ac:spMkLst>
        </pc:spChg>
        <pc:spChg chg="add mod ord">
          <ac:chgData name="Yoann GOAVEC" userId="c65f47ef-6d0e-41c0-9d4b-3c154fb1213f" providerId="ADAL" clId="{B3BCA7F1-96BD-4A4C-91ED-BAA0FAE22D43}" dt="2020-10-30T09:23:29.120" v="528" actId="700"/>
          <ac:spMkLst>
            <pc:docMk/>
            <pc:sldMk cId="1158328413" sldId="495"/>
            <ac:spMk id="7" creationId="{39DEE255-0C33-48A7-8889-559F5D0CA827}"/>
          </ac:spMkLst>
        </pc:spChg>
        <pc:spChg chg="add mod">
          <ac:chgData name="Yoann GOAVEC" userId="c65f47ef-6d0e-41c0-9d4b-3c154fb1213f" providerId="ADAL" clId="{B3BCA7F1-96BD-4A4C-91ED-BAA0FAE22D43}" dt="2020-10-30T10:22:02.963" v="1135"/>
          <ac:spMkLst>
            <pc:docMk/>
            <pc:sldMk cId="1158328413" sldId="495"/>
            <ac:spMk id="12" creationId="{9228CE58-3A89-45A8-B37F-CE2E0E96C9CF}"/>
          </ac:spMkLst>
        </pc:spChg>
        <pc:spChg chg="add mod">
          <ac:chgData name="Yoann GOAVEC" userId="c65f47ef-6d0e-41c0-9d4b-3c154fb1213f" providerId="ADAL" clId="{B3BCA7F1-96BD-4A4C-91ED-BAA0FAE22D43}" dt="2020-10-30T10:22:02.963" v="1135"/>
          <ac:spMkLst>
            <pc:docMk/>
            <pc:sldMk cId="1158328413" sldId="495"/>
            <ac:spMk id="13" creationId="{59ECBD01-4EC8-43F5-9F97-9019C059E3A3}"/>
          </ac:spMkLst>
        </pc:spChg>
        <pc:spChg chg="add mod">
          <ac:chgData name="Yoann GOAVEC" userId="c65f47ef-6d0e-41c0-9d4b-3c154fb1213f" providerId="ADAL" clId="{B3BCA7F1-96BD-4A4C-91ED-BAA0FAE22D43}" dt="2020-10-30T10:22:02.963" v="1135"/>
          <ac:spMkLst>
            <pc:docMk/>
            <pc:sldMk cId="1158328413" sldId="495"/>
            <ac:spMk id="14" creationId="{90B8B74A-7657-4E98-8F95-07915812CFCF}"/>
          </ac:spMkLst>
        </pc:spChg>
        <pc:spChg chg="add mod">
          <ac:chgData name="Yoann GOAVEC" userId="c65f47ef-6d0e-41c0-9d4b-3c154fb1213f" providerId="ADAL" clId="{B3BCA7F1-96BD-4A4C-91ED-BAA0FAE22D43}" dt="2020-10-30T10:22:02.963" v="1135"/>
          <ac:spMkLst>
            <pc:docMk/>
            <pc:sldMk cId="1158328413" sldId="495"/>
            <ac:spMk id="15" creationId="{98A40951-F646-471D-ADAC-046603128C86}"/>
          </ac:spMkLst>
        </pc:spChg>
        <pc:spChg chg="add mod">
          <ac:chgData name="Yoann GOAVEC" userId="c65f47ef-6d0e-41c0-9d4b-3c154fb1213f" providerId="ADAL" clId="{B3BCA7F1-96BD-4A4C-91ED-BAA0FAE22D43}" dt="2020-10-30T10:22:02.963" v="1135"/>
          <ac:spMkLst>
            <pc:docMk/>
            <pc:sldMk cId="1158328413" sldId="495"/>
            <ac:spMk id="16" creationId="{4097EEAF-DBB4-4304-9D37-B501756B86A4}"/>
          </ac:spMkLst>
        </pc:spChg>
        <pc:spChg chg="add mod">
          <ac:chgData name="Yoann GOAVEC" userId="c65f47ef-6d0e-41c0-9d4b-3c154fb1213f" providerId="ADAL" clId="{B3BCA7F1-96BD-4A4C-91ED-BAA0FAE22D43}" dt="2020-10-30T10:22:02.963" v="1135"/>
          <ac:spMkLst>
            <pc:docMk/>
            <pc:sldMk cId="1158328413" sldId="495"/>
            <ac:spMk id="17" creationId="{A315C6CB-0854-4F55-88EE-1DBBE9624BDC}"/>
          </ac:spMkLst>
        </pc:spChg>
        <pc:spChg chg="add mod">
          <ac:chgData name="Yoann GOAVEC" userId="c65f47ef-6d0e-41c0-9d4b-3c154fb1213f" providerId="ADAL" clId="{B3BCA7F1-96BD-4A4C-91ED-BAA0FAE22D43}" dt="2020-10-30T10:22:02.963" v="1135"/>
          <ac:spMkLst>
            <pc:docMk/>
            <pc:sldMk cId="1158328413" sldId="495"/>
            <ac:spMk id="18" creationId="{415DA3FF-B2E1-471D-BB0F-323D0F16BB9B}"/>
          </ac:spMkLst>
        </pc:spChg>
        <pc:spChg chg="add mod">
          <ac:chgData name="Yoann GOAVEC" userId="c65f47ef-6d0e-41c0-9d4b-3c154fb1213f" providerId="ADAL" clId="{B3BCA7F1-96BD-4A4C-91ED-BAA0FAE22D43}" dt="2020-10-30T10:22:02.963" v="1135"/>
          <ac:spMkLst>
            <pc:docMk/>
            <pc:sldMk cId="1158328413" sldId="495"/>
            <ac:spMk id="19" creationId="{C5E15EDE-A12A-44BA-A4DF-E2FB7852677B}"/>
          </ac:spMkLst>
        </pc:spChg>
        <pc:spChg chg="add mod">
          <ac:chgData name="Yoann GOAVEC" userId="c65f47ef-6d0e-41c0-9d4b-3c154fb1213f" providerId="ADAL" clId="{B3BCA7F1-96BD-4A4C-91ED-BAA0FAE22D43}" dt="2020-10-30T10:22:11.575" v="1139"/>
          <ac:spMkLst>
            <pc:docMk/>
            <pc:sldMk cId="1158328413" sldId="495"/>
            <ac:spMk id="23" creationId="{CE7F9804-EB3B-428D-B15B-77DE056B429E}"/>
          </ac:spMkLst>
        </pc:spChg>
        <pc:spChg chg="add mod">
          <ac:chgData name="Yoann GOAVEC" userId="c65f47ef-6d0e-41c0-9d4b-3c154fb1213f" providerId="ADAL" clId="{B3BCA7F1-96BD-4A4C-91ED-BAA0FAE22D43}" dt="2020-10-30T10:22:11.575" v="1139"/>
          <ac:spMkLst>
            <pc:docMk/>
            <pc:sldMk cId="1158328413" sldId="495"/>
            <ac:spMk id="24" creationId="{0C979EC1-F980-4130-A8E8-61ACF793382C}"/>
          </ac:spMkLst>
        </pc:spChg>
        <pc:spChg chg="add mod">
          <ac:chgData name="Yoann GOAVEC" userId="c65f47ef-6d0e-41c0-9d4b-3c154fb1213f" providerId="ADAL" clId="{B3BCA7F1-96BD-4A4C-91ED-BAA0FAE22D43}" dt="2020-10-30T10:22:11.575" v="1139"/>
          <ac:spMkLst>
            <pc:docMk/>
            <pc:sldMk cId="1158328413" sldId="495"/>
            <ac:spMk id="25" creationId="{B259E779-DC98-4830-8405-0447FE440496}"/>
          </ac:spMkLst>
        </pc:spChg>
        <pc:spChg chg="add mod">
          <ac:chgData name="Yoann GOAVEC" userId="c65f47ef-6d0e-41c0-9d4b-3c154fb1213f" providerId="ADAL" clId="{B3BCA7F1-96BD-4A4C-91ED-BAA0FAE22D43}" dt="2020-10-30T10:22:11.575" v="1139"/>
          <ac:spMkLst>
            <pc:docMk/>
            <pc:sldMk cId="1158328413" sldId="495"/>
            <ac:spMk id="26" creationId="{A65EE664-F66C-4526-A664-91787F883E6C}"/>
          </ac:spMkLst>
        </pc:spChg>
        <pc:spChg chg="add mod">
          <ac:chgData name="Yoann GOAVEC" userId="c65f47ef-6d0e-41c0-9d4b-3c154fb1213f" providerId="ADAL" clId="{B3BCA7F1-96BD-4A4C-91ED-BAA0FAE22D43}" dt="2020-10-30T10:22:11.575" v="1139"/>
          <ac:spMkLst>
            <pc:docMk/>
            <pc:sldMk cId="1158328413" sldId="495"/>
            <ac:spMk id="27" creationId="{CFC704E2-E643-4695-8156-188AB35848A4}"/>
          </ac:spMkLst>
        </pc:spChg>
        <pc:spChg chg="add mod">
          <ac:chgData name="Yoann GOAVEC" userId="c65f47ef-6d0e-41c0-9d4b-3c154fb1213f" providerId="ADAL" clId="{B3BCA7F1-96BD-4A4C-91ED-BAA0FAE22D43}" dt="2020-10-30T10:22:11.575" v="1139"/>
          <ac:spMkLst>
            <pc:docMk/>
            <pc:sldMk cId="1158328413" sldId="495"/>
            <ac:spMk id="28" creationId="{D401C87E-1DE2-480A-A448-3372AF6FC4DB}"/>
          </ac:spMkLst>
        </pc:spChg>
        <pc:spChg chg="add mod">
          <ac:chgData name="Yoann GOAVEC" userId="c65f47ef-6d0e-41c0-9d4b-3c154fb1213f" providerId="ADAL" clId="{B3BCA7F1-96BD-4A4C-91ED-BAA0FAE22D43}" dt="2020-10-30T10:22:39.394" v="1144"/>
          <ac:spMkLst>
            <pc:docMk/>
            <pc:sldMk cId="1158328413" sldId="495"/>
            <ac:spMk id="30" creationId="{F1F11FC2-1B84-48E5-96B5-A7ACAFF00EDE}"/>
          </ac:spMkLst>
        </pc:spChg>
        <pc:spChg chg="add mod">
          <ac:chgData name="Yoann GOAVEC" userId="c65f47ef-6d0e-41c0-9d4b-3c154fb1213f" providerId="ADAL" clId="{B3BCA7F1-96BD-4A4C-91ED-BAA0FAE22D43}" dt="2020-10-30T10:22:39.394" v="1144"/>
          <ac:spMkLst>
            <pc:docMk/>
            <pc:sldMk cId="1158328413" sldId="495"/>
            <ac:spMk id="31" creationId="{EE7A5C6B-404B-452A-A82E-E78CA00F7C81}"/>
          </ac:spMkLst>
        </pc:spChg>
        <pc:spChg chg="mod">
          <ac:chgData name="Yoann GOAVEC" userId="c65f47ef-6d0e-41c0-9d4b-3c154fb1213f" providerId="ADAL" clId="{B3BCA7F1-96BD-4A4C-91ED-BAA0FAE22D43}" dt="2020-10-30T10:23:45.993" v="1191"/>
          <ac:spMkLst>
            <pc:docMk/>
            <pc:sldMk cId="1158328413" sldId="495"/>
            <ac:spMk id="33" creationId="{A7677AA8-14FC-4121-A7F4-C665ADB47D67}"/>
          </ac:spMkLst>
        </pc:spChg>
        <pc:spChg chg="mod">
          <ac:chgData name="Yoann GOAVEC" userId="c65f47ef-6d0e-41c0-9d4b-3c154fb1213f" providerId="ADAL" clId="{B3BCA7F1-96BD-4A4C-91ED-BAA0FAE22D43}" dt="2020-10-30T10:23:45.993" v="1191"/>
          <ac:spMkLst>
            <pc:docMk/>
            <pc:sldMk cId="1158328413" sldId="495"/>
            <ac:spMk id="34" creationId="{8C531099-CBE2-4DC9-81CA-F20318592FCA}"/>
          </ac:spMkLst>
        </pc:spChg>
        <pc:spChg chg="add mod">
          <ac:chgData name="Yoann GOAVEC" userId="c65f47ef-6d0e-41c0-9d4b-3c154fb1213f" providerId="ADAL" clId="{B3BCA7F1-96BD-4A4C-91ED-BAA0FAE22D43}" dt="2020-10-30T10:24:13.650" v="1236"/>
          <ac:spMkLst>
            <pc:docMk/>
            <pc:sldMk cId="1158328413" sldId="495"/>
            <ac:spMk id="36" creationId="{F5235F12-2142-4F63-9CF4-50F12CDA6F60}"/>
          </ac:spMkLst>
        </pc:spChg>
        <pc:spChg chg="add mod">
          <ac:chgData name="Yoann GOAVEC" userId="c65f47ef-6d0e-41c0-9d4b-3c154fb1213f" providerId="ADAL" clId="{B3BCA7F1-96BD-4A4C-91ED-BAA0FAE22D43}" dt="2020-10-30T10:24:13.650" v="1236"/>
          <ac:spMkLst>
            <pc:docMk/>
            <pc:sldMk cId="1158328413" sldId="495"/>
            <ac:spMk id="37" creationId="{3588A2E9-783A-4B22-B52A-A52FBE24631F}"/>
          </ac:spMkLst>
        </pc:spChg>
        <pc:spChg chg="add mod">
          <ac:chgData name="Yoann GOAVEC" userId="c65f47ef-6d0e-41c0-9d4b-3c154fb1213f" providerId="ADAL" clId="{B3BCA7F1-96BD-4A4C-91ED-BAA0FAE22D43}" dt="2020-10-30T10:24:13.650" v="1236"/>
          <ac:spMkLst>
            <pc:docMk/>
            <pc:sldMk cId="1158328413" sldId="495"/>
            <ac:spMk id="38" creationId="{48EC6905-2B26-4207-B3EE-C2FE886C6299}"/>
          </ac:spMkLst>
        </pc:spChg>
        <pc:spChg chg="add mod">
          <ac:chgData name="Yoann GOAVEC" userId="c65f47ef-6d0e-41c0-9d4b-3c154fb1213f" providerId="ADAL" clId="{B3BCA7F1-96BD-4A4C-91ED-BAA0FAE22D43}" dt="2020-10-30T10:24:13.650" v="1236"/>
          <ac:spMkLst>
            <pc:docMk/>
            <pc:sldMk cId="1158328413" sldId="495"/>
            <ac:spMk id="39" creationId="{6D478ADE-E244-4643-BEB8-3B0F40E3FE47}"/>
          </ac:spMkLst>
        </pc:spChg>
        <pc:spChg chg="mod">
          <ac:chgData name="Yoann GOAVEC" userId="c65f47ef-6d0e-41c0-9d4b-3c154fb1213f" providerId="ADAL" clId="{B3BCA7F1-96BD-4A4C-91ED-BAA0FAE22D43}" dt="2020-10-30T10:38:28.416" v="1636"/>
          <ac:spMkLst>
            <pc:docMk/>
            <pc:sldMk cId="1158328413" sldId="495"/>
            <ac:spMk id="50" creationId="{BF3D74A5-8054-4683-82C8-FEF9E3F91C66}"/>
          </ac:spMkLst>
        </pc:spChg>
        <pc:spChg chg="mod">
          <ac:chgData name="Yoann GOAVEC" userId="c65f47ef-6d0e-41c0-9d4b-3c154fb1213f" providerId="ADAL" clId="{B3BCA7F1-96BD-4A4C-91ED-BAA0FAE22D43}" dt="2020-10-30T10:38:28.416" v="1636"/>
          <ac:spMkLst>
            <pc:docMk/>
            <pc:sldMk cId="1158328413" sldId="495"/>
            <ac:spMk id="51" creationId="{FF19C275-7354-42C3-B69C-6F963CA2DB9D}"/>
          </ac:spMkLst>
        </pc:spChg>
        <pc:spChg chg="mod">
          <ac:chgData name="Yoann GOAVEC" userId="c65f47ef-6d0e-41c0-9d4b-3c154fb1213f" providerId="ADAL" clId="{B3BCA7F1-96BD-4A4C-91ED-BAA0FAE22D43}" dt="2020-10-30T10:38:28.416" v="1636"/>
          <ac:spMkLst>
            <pc:docMk/>
            <pc:sldMk cId="1158328413" sldId="495"/>
            <ac:spMk id="53" creationId="{D566DC98-72AB-490A-AADA-327891F12D79}"/>
          </ac:spMkLst>
        </pc:spChg>
        <pc:spChg chg="mod">
          <ac:chgData name="Yoann GOAVEC" userId="c65f47ef-6d0e-41c0-9d4b-3c154fb1213f" providerId="ADAL" clId="{B3BCA7F1-96BD-4A4C-91ED-BAA0FAE22D43}" dt="2020-10-30T10:38:28.416" v="1636"/>
          <ac:spMkLst>
            <pc:docMk/>
            <pc:sldMk cId="1158328413" sldId="495"/>
            <ac:spMk id="54" creationId="{574B70D1-9A6D-45B8-9A0F-A139BCE35DD2}"/>
          </ac:spMkLst>
        </pc:spChg>
        <pc:spChg chg="mod">
          <ac:chgData name="Yoann GOAVEC" userId="c65f47ef-6d0e-41c0-9d4b-3c154fb1213f" providerId="ADAL" clId="{B3BCA7F1-96BD-4A4C-91ED-BAA0FAE22D43}" dt="2020-10-30T10:38:28.416" v="1636"/>
          <ac:spMkLst>
            <pc:docMk/>
            <pc:sldMk cId="1158328413" sldId="495"/>
            <ac:spMk id="55" creationId="{76B1B17B-2B8A-4706-8479-6FBB9E6A3412}"/>
          </ac:spMkLst>
        </pc:spChg>
        <pc:spChg chg="mod">
          <ac:chgData name="Yoann GOAVEC" userId="c65f47ef-6d0e-41c0-9d4b-3c154fb1213f" providerId="ADAL" clId="{B3BCA7F1-96BD-4A4C-91ED-BAA0FAE22D43}" dt="2020-10-30T10:38:28.416" v="1636"/>
          <ac:spMkLst>
            <pc:docMk/>
            <pc:sldMk cId="1158328413" sldId="495"/>
            <ac:spMk id="56" creationId="{A7F6C54F-1B8E-4C6F-8AD7-3B2E12796E11}"/>
          </ac:spMkLst>
        </pc:spChg>
        <pc:spChg chg="add mod">
          <ac:chgData name="Yoann GOAVEC" userId="c65f47ef-6d0e-41c0-9d4b-3c154fb1213f" providerId="ADAL" clId="{B3BCA7F1-96BD-4A4C-91ED-BAA0FAE22D43}" dt="2020-10-30T10:39:49.737" v="1669" actId="1076"/>
          <ac:spMkLst>
            <pc:docMk/>
            <pc:sldMk cId="1158328413" sldId="495"/>
            <ac:spMk id="57" creationId="{E8E8A30F-C2CC-4FBB-80C8-9EAED01FDE07}"/>
          </ac:spMkLst>
        </pc:spChg>
        <pc:grpChg chg="add del mod">
          <ac:chgData name="Yoann GOAVEC" userId="c65f47ef-6d0e-41c0-9d4b-3c154fb1213f" providerId="ADAL" clId="{B3BCA7F1-96BD-4A4C-91ED-BAA0FAE22D43}" dt="2020-10-30T10:27:57.162" v="1275" actId="478"/>
          <ac:grpSpMkLst>
            <pc:docMk/>
            <pc:sldMk cId="1158328413" sldId="495"/>
            <ac:grpSpMk id="9" creationId="{EEB2E777-7060-4F04-A54C-F81B924672C6}"/>
          </ac:grpSpMkLst>
        </pc:grpChg>
        <pc:grpChg chg="add mod">
          <ac:chgData name="Yoann GOAVEC" userId="c65f47ef-6d0e-41c0-9d4b-3c154fb1213f" providerId="ADAL" clId="{B3BCA7F1-96BD-4A4C-91ED-BAA0FAE22D43}" dt="2020-10-30T10:22:02.963" v="1135"/>
          <ac:grpSpMkLst>
            <pc:docMk/>
            <pc:sldMk cId="1158328413" sldId="495"/>
            <ac:grpSpMk id="10" creationId="{344A97B0-D92D-4B0E-8008-F49B5DAF1153}"/>
          </ac:grpSpMkLst>
        </pc:grpChg>
        <pc:grpChg chg="add mod">
          <ac:chgData name="Yoann GOAVEC" userId="c65f47ef-6d0e-41c0-9d4b-3c154fb1213f" providerId="ADAL" clId="{B3BCA7F1-96BD-4A4C-91ED-BAA0FAE22D43}" dt="2020-10-30T10:22:02.963" v="1135"/>
          <ac:grpSpMkLst>
            <pc:docMk/>
            <pc:sldMk cId="1158328413" sldId="495"/>
            <ac:grpSpMk id="11" creationId="{DC4EE291-FB71-4A87-BF93-01310276C850}"/>
          </ac:grpSpMkLst>
        </pc:grpChg>
        <pc:grpChg chg="add del mod">
          <ac:chgData name="Yoann GOAVEC" userId="c65f47ef-6d0e-41c0-9d4b-3c154fb1213f" providerId="ADAL" clId="{B3BCA7F1-96BD-4A4C-91ED-BAA0FAE22D43}" dt="2020-10-30T10:31:07.132" v="1301" actId="478"/>
          <ac:grpSpMkLst>
            <pc:docMk/>
            <pc:sldMk cId="1158328413" sldId="495"/>
            <ac:grpSpMk id="20" creationId="{0859D505-9E16-44A2-9E5E-85430BC7BDAB}"/>
          </ac:grpSpMkLst>
        </pc:grpChg>
        <pc:grpChg chg="add mod">
          <ac:chgData name="Yoann GOAVEC" userId="c65f47ef-6d0e-41c0-9d4b-3c154fb1213f" providerId="ADAL" clId="{B3BCA7F1-96BD-4A4C-91ED-BAA0FAE22D43}" dt="2020-10-30T10:22:11.575" v="1139"/>
          <ac:grpSpMkLst>
            <pc:docMk/>
            <pc:sldMk cId="1158328413" sldId="495"/>
            <ac:grpSpMk id="21" creationId="{D538AA47-7AFC-4CF3-8BFA-6C8CFF2F0D68}"/>
          </ac:grpSpMkLst>
        </pc:grpChg>
        <pc:grpChg chg="add mod">
          <ac:chgData name="Yoann GOAVEC" userId="c65f47ef-6d0e-41c0-9d4b-3c154fb1213f" providerId="ADAL" clId="{B3BCA7F1-96BD-4A4C-91ED-BAA0FAE22D43}" dt="2020-10-30T10:22:11.575" v="1139"/>
          <ac:grpSpMkLst>
            <pc:docMk/>
            <pc:sldMk cId="1158328413" sldId="495"/>
            <ac:grpSpMk id="22" creationId="{A293B614-4408-49D1-AB6D-31ABD7104E8B}"/>
          </ac:grpSpMkLst>
        </pc:grpChg>
        <pc:grpChg chg="add del mod">
          <ac:chgData name="Yoann GOAVEC" userId="c65f47ef-6d0e-41c0-9d4b-3c154fb1213f" providerId="ADAL" clId="{B3BCA7F1-96BD-4A4C-91ED-BAA0FAE22D43}" dt="2020-10-30T10:38:30.267" v="1637" actId="478"/>
          <ac:grpSpMkLst>
            <pc:docMk/>
            <pc:sldMk cId="1158328413" sldId="495"/>
            <ac:grpSpMk id="29" creationId="{290475FA-67CE-409A-B6CE-986B759CE127}"/>
          </ac:grpSpMkLst>
        </pc:grpChg>
        <pc:grpChg chg="add mod">
          <ac:chgData name="Yoann GOAVEC" userId="c65f47ef-6d0e-41c0-9d4b-3c154fb1213f" providerId="ADAL" clId="{B3BCA7F1-96BD-4A4C-91ED-BAA0FAE22D43}" dt="2020-10-30T10:38:18.294" v="1634" actId="1076"/>
          <ac:grpSpMkLst>
            <pc:docMk/>
            <pc:sldMk cId="1158328413" sldId="495"/>
            <ac:grpSpMk id="32" creationId="{B5E28960-55CA-4533-89E2-4AC6F39F5557}"/>
          </ac:grpSpMkLst>
        </pc:grpChg>
        <pc:grpChg chg="add mod">
          <ac:chgData name="Yoann GOAVEC" userId="c65f47ef-6d0e-41c0-9d4b-3c154fb1213f" providerId="ADAL" clId="{B3BCA7F1-96BD-4A4C-91ED-BAA0FAE22D43}" dt="2020-10-30T10:26:35.647" v="1251" actId="1076"/>
          <ac:grpSpMkLst>
            <pc:docMk/>
            <pc:sldMk cId="1158328413" sldId="495"/>
            <ac:grpSpMk id="35" creationId="{8559E560-AA72-4900-B5EC-D7BE9A64EAB3}"/>
          </ac:grpSpMkLst>
        </pc:grpChg>
        <pc:grpChg chg="add mod">
          <ac:chgData name="Yoann GOAVEC" userId="c65f47ef-6d0e-41c0-9d4b-3c154fb1213f" providerId="ADAL" clId="{B3BCA7F1-96BD-4A4C-91ED-BAA0FAE22D43}" dt="2020-10-30T10:38:32.675" v="1638" actId="1076"/>
          <ac:grpSpMkLst>
            <pc:docMk/>
            <pc:sldMk cId="1158328413" sldId="495"/>
            <ac:grpSpMk id="49" creationId="{61DCC47D-4F6B-44AB-935F-5940B2CA7F90}"/>
          </ac:grpSpMkLst>
        </pc:grpChg>
        <pc:grpChg chg="add mod">
          <ac:chgData name="Yoann GOAVEC" userId="c65f47ef-6d0e-41c0-9d4b-3c154fb1213f" providerId="ADAL" clId="{B3BCA7F1-96BD-4A4C-91ED-BAA0FAE22D43}" dt="2020-10-30T10:38:35.845" v="1639" actId="1076"/>
          <ac:grpSpMkLst>
            <pc:docMk/>
            <pc:sldMk cId="1158328413" sldId="495"/>
            <ac:grpSpMk id="52" creationId="{2AEF7224-0091-42E3-9814-6542D7687398}"/>
          </ac:grpSpMkLst>
        </pc:grpChg>
        <pc:graphicFrameChg chg="add mod ord modGraphic">
          <ac:chgData name="Yoann GOAVEC" userId="c65f47ef-6d0e-41c0-9d4b-3c154fb1213f" providerId="ADAL" clId="{B3BCA7F1-96BD-4A4C-91ED-BAA0FAE22D43}" dt="2020-10-30T12:01:36.149" v="2215" actId="20577"/>
          <ac:graphicFrameMkLst>
            <pc:docMk/>
            <pc:sldMk cId="1158328413" sldId="495"/>
            <ac:graphicFrameMk id="8" creationId="{E81B974E-A0EA-4CF1-B020-5807A00CD09D}"/>
          </ac:graphicFrameMkLst>
        </pc:graphicFrameChg>
        <pc:graphicFrameChg chg="add mod modGraphic">
          <ac:chgData name="Yoann GOAVEC" userId="c65f47ef-6d0e-41c0-9d4b-3c154fb1213f" providerId="ADAL" clId="{B3BCA7F1-96BD-4A4C-91ED-BAA0FAE22D43}" dt="2020-10-30T10:39:39.127" v="1666"/>
          <ac:graphicFrameMkLst>
            <pc:docMk/>
            <pc:sldMk cId="1158328413" sldId="495"/>
            <ac:graphicFrameMk id="58" creationId="{2C39A674-F27E-4681-8421-652383790794}"/>
          </ac:graphicFrameMkLst>
        </pc:graphicFrameChg>
        <pc:picChg chg="add del mod">
          <ac:chgData name="Yoann GOAVEC" userId="c65f47ef-6d0e-41c0-9d4b-3c154fb1213f" providerId="ADAL" clId="{B3BCA7F1-96BD-4A4C-91ED-BAA0FAE22D43}" dt="2020-10-30T10:27:30.347" v="1258"/>
          <ac:picMkLst>
            <pc:docMk/>
            <pc:sldMk cId="1158328413" sldId="495"/>
            <ac:picMk id="41" creationId="{BDAFDE26-4E65-4116-A664-1711134BD3A3}"/>
          </ac:picMkLst>
        </pc:picChg>
        <pc:picChg chg="add del mod">
          <ac:chgData name="Yoann GOAVEC" userId="c65f47ef-6d0e-41c0-9d4b-3c154fb1213f" providerId="ADAL" clId="{B3BCA7F1-96BD-4A4C-91ED-BAA0FAE22D43}" dt="2020-10-30T10:27:40.297" v="1268" actId="21"/>
          <ac:picMkLst>
            <pc:docMk/>
            <pc:sldMk cId="1158328413" sldId="495"/>
            <ac:picMk id="43" creationId="{314A39AA-F3FE-433E-A239-3339F5BF3819}"/>
          </ac:picMkLst>
        </pc:picChg>
        <pc:picChg chg="add mod modCrop">
          <ac:chgData name="Yoann GOAVEC" userId="c65f47ef-6d0e-41c0-9d4b-3c154fb1213f" providerId="ADAL" clId="{B3BCA7F1-96BD-4A4C-91ED-BAA0FAE22D43}" dt="2020-10-30T10:37:53.483" v="1621" actId="1037"/>
          <ac:picMkLst>
            <pc:docMk/>
            <pc:sldMk cId="1158328413" sldId="495"/>
            <ac:picMk id="45" creationId="{7F1876E4-E2E8-4081-A9F1-9EAD6FE18475}"/>
          </ac:picMkLst>
        </pc:picChg>
        <pc:picChg chg="add del mod modCrop">
          <ac:chgData name="Yoann GOAVEC" userId="c65f47ef-6d0e-41c0-9d4b-3c154fb1213f" providerId="ADAL" clId="{B3BCA7F1-96BD-4A4C-91ED-BAA0FAE22D43}" dt="2020-10-30T10:35:43.283" v="1582" actId="478"/>
          <ac:picMkLst>
            <pc:docMk/>
            <pc:sldMk cId="1158328413" sldId="495"/>
            <ac:picMk id="47" creationId="{D2CD532E-E09B-4FA3-94E3-11DFA639A9E2}"/>
          </ac:picMkLst>
        </pc:picChg>
        <pc:picChg chg="add mod modCrop">
          <ac:chgData name="Yoann GOAVEC" userId="c65f47ef-6d0e-41c0-9d4b-3c154fb1213f" providerId="ADAL" clId="{B3BCA7F1-96BD-4A4C-91ED-BAA0FAE22D43}" dt="2020-10-30T10:37:54.437" v="1623" actId="1037"/>
          <ac:picMkLst>
            <pc:docMk/>
            <pc:sldMk cId="1158328413" sldId="495"/>
            <ac:picMk id="48" creationId="{5F62DC23-149A-4AA6-98AB-3930A8D91041}"/>
          </ac:picMkLst>
        </pc:picChg>
      </pc:sldChg>
      <pc:sldChg chg="new del">
        <pc:chgData name="Yoann GOAVEC" userId="c65f47ef-6d0e-41c0-9d4b-3c154fb1213f" providerId="ADAL" clId="{B3BCA7F1-96BD-4A4C-91ED-BAA0FAE22D43}" dt="2020-10-30T09:25:18.663" v="530" actId="2696"/>
        <pc:sldMkLst>
          <pc:docMk/>
          <pc:sldMk cId="1118213968" sldId="496"/>
        </pc:sldMkLst>
      </pc:sldChg>
      <pc:sldChg chg="addSp delSp modSp add del mod">
        <pc:chgData name="Yoann GOAVEC" userId="c65f47ef-6d0e-41c0-9d4b-3c154fb1213f" providerId="ADAL" clId="{B3BCA7F1-96BD-4A4C-91ED-BAA0FAE22D43}" dt="2020-10-30T10:40:08.936" v="1671" actId="2696"/>
        <pc:sldMkLst>
          <pc:docMk/>
          <pc:sldMk cId="2126755230" sldId="496"/>
        </pc:sldMkLst>
        <pc:spChg chg="add del mod">
          <ac:chgData name="Yoann GOAVEC" userId="c65f47ef-6d0e-41c0-9d4b-3c154fb1213f" providerId="ADAL" clId="{B3BCA7F1-96BD-4A4C-91ED-BAA0FAE22D43}" dt="2020-10-30T10:33:32.549" v="1533" actId="478"/>
          <ac:spMkLst>
            <pc:docMk/>
            <pc:sldMk cId="2126755230" sldId="496"/>
            <ac:spMk id="3" creationId="{73EF33EE-6A00-44C4-B426-08B8157EB0D4}"/>
          </ac:spMkLst>
        </pc:spChg>
        <pc:spChg chg="mod">
          <ac:chgData name="Yoann GOAVEC" userId="c65f47ef-6d0e-41c0-9d4b-3c154fb1213f" providerId="ADAL" clId="{B3BCA7F1-96BD-4A4C-91ED-BAA0FAE22D43}" dt="2020-10-30T10:33:17.155" v="1530" actId="20577"/>
          <ac:spMkLst>
            <pc:docMk/>
            <pc:sldMk cId="2126755230" sldId="496"/>
            <ac:spMk id="4" creationId="{008D7D2D-9A82-4058-AF24-344833240F6C}"/>
          </ac:spMkLst>
        </pc:spChg>
        <pc:spChg chg="del">
          <ac:chgData name="Yoann GOAVEC" userId="c65f47ef-6d0e-41c0-9d4b-3c154fb1213f" providerId="ADAL" clId="{B3BCA7F1-96BD-4A4C-91ED-BAA0FAE22D43}" dt="2020-10-30T10:33:37.494" v="1535" actId="478"/>
          <ac:spMkLst>
            <pc:docMk/>
            <pc:sldMk cId="2126755230" sldId="496"/>
            <ac:spMk id="6" creationId="{AAD968E6-1B50-475B-8396-0C2F37E4480F}"/>
          </ac:spMkLst>
        </pc:spChg>
        <pc:spChg chg="add mod">
          <ac:chgData name="Yoann GOAVEC" userId="c65f47ef-6d0e-41c0-9d4b-3c154fb1213f" providerId="ADAL" clId="{B3BCA7F1-96BD-4A4C-91ED-BAA0FAE22D43}" dt="2020-10-30T10:33:37.494" v="1535" actId="478"/>
          <ac:spMkLst>
            <pc:docMk/>
            <pc:sldMk cId="2126755230" sldId="496"/>
            <ac:spMk id="9" creationId="{35709CB5-40A5-48D5-B349-C595B0E200D6}"/>
          </ac:spMkLst>
        </pc:spChg>
        <pc:spChg chg="add del mod">
          <ac:chgData name="Yoann GOAVEC" userId="c65f47ef-6d0e-41c0-9d4b-3c154fb1213f" providerId="ADAL" clId="{B3BCA7F1-96BD-4A4C-91ED-BAA0FAE22D43}" dt="2020-10-30T10:36:27.436" v="1590" actId="478"/>
          <ac:spMkLst>
            <pc:docMk/>
            <pc:sldMk cId="2126755230" sldId="496"/>
            <ac:spMk id="11" creationId="{2BBA6110-B9EF-43C8-B608-9635A81D579B}"/>
          </ac:spMkLst>
        </pc:spChg>
        <pc:grpChg chg="del">
          <ac:chgData name="Yoann GOAVEC" userId="c65f47ef-6d0e-41c0-9d4b-3c154fb1213f" providerId="ADAL" clId="{B3BCA7F1-96BD-4A4C-91ED-BAA0FAE22D43}" dt="2020-10-30T10:33:35.833" v="1534" actId="478"/>
          <ac:grpSpMkLst>
            <pc:docMk/>
            <pc:sldMk cId="2126755230" sldId="496"/>
            <ac:grpSpMk id="29" creationId="{290475FA-67CE-409A-B6CE-986B759CE127}"/>
          </ac:grpSpMkLst>
        </pc:grpChg>
        <pc:grpChg chg="del">
          <ac:chgData name="Yoann GOAVEC" userId="c65f47ef-6d0e-41c0-9d4b-3c154fb1213f" providerId="ADAL" clId="{B3BCA7F1-96BD-4A4C-91ED-BAA0FAE22D43}" dt="2020-10-30T10:33:35.833" v="1534" actId="478"/>
          <ac:grpSpMkLst>
            <pc:docMk/>
            <pc:sldMk cId="2126755230" sldId="496"/>
            <ac:grpSpMk id="32" creationId="{B5E28960-55CA-4533-89E2-4AC6F39F5557}"/>
          </ac:grpSpMkLst>
        </pc:grpChg>
        <pc:grpChg chg="del">
          <ac:chgData name="Yoann GOAVEC" userId="c65f47ef-6d0e-41c0-9d4b-3c154fb1213f" providerId="ADAL" clId="{B3BCA7F1-96BD-4A4C-91ED-BAA0FAE22D43}" dt="2020-10-30T10:33:35.833" v="1534" actId="478"/>
          <ac:grpSpMkLst>
            <pc:docMk/>
            <pc:sldMk cId="2126755230" sldId="496"/>
            <ac:grpSpMk id="35" creationId="{8559E560-AA72-4900-B5EC-D7BE9A64EAB3}"/>
          </ac:grpSpMkLst>
        </pc:grpChg>
        <pc:graphicFrameChg chg="del">
          <ac:chgData name="Yoann GOAVEC" userId="c65f47ef-6d0e-41c0-9d4b-3c154fb1213f" providerId="ADAL" clId="{B3BCA7F1-96BD-4A4C-91ED-BAA0FAE22D43}" dt="2020-10-30T10:33:21.917" v="1531" actId="478"/>
          <ac:graphicFrameMkLst>
            <pc:docMk/>
            <pc:sldMk cId="2126755230" sldId="496"/>
            <ac:graphicFrameMk id="8" creationId="{E81B974E-A0EA-4CF1-B020-5807A00CD09D}"/>
          </ac:graphicFrameMkLst>
        </pc:graphicFrameChg>
        <pc:graphicFrameChg chg="add del mod modGraphic">
          <ac:chgData name="Yoann GOAVEC" userId="c65f47ef-6d0e-41c0-9d4b-3c154fb1213f" providerId="ADAL" clId="{B3BCA7F1-96BD-4A4C-91ED-BAA0FAE22D43}" dt="2020-10-30T10:36:24.321" v="1589" actId="478"/>
          <ac:graphicFrameMkLst>
            <pc:docMk/>
            <pc:sldMk cId="2126755230" sldId="496"/>
            <ac:graphicFrameMk id="23" creationId="{B63023DA-3E18-403C-93F7-ADF68FA543C5}"/>
          </ac:graphicFrameMkLst>
        </pc:graphicFrameChg>
        <pc:picChg chg="del">
          <ac:chgData name="Yoann GOAVEC" userId="c65f47ef-6d0e-41c0-9d4b-3c154fb1213f" providerId="ADAL" clId="{B3BCA7F1-96BD-4A4C-91ED-BAA0FAE22D43}" dt="2020-10-30T10:33:35.833" v="1534" actId="478"/>
          <ac:picMkLst>
            <pc:docMk/>
            <pc:sldMk cId="2126755230" sldId="496"/>
            <ac:picMk id="45" creationId="{7F1876E4-E2E8-4081-A9F1-9EAD6FE18475}"/>
          </ac:picMkLst>
        </pc:picChg>
        <pc:picChg chg="del">
          <ac:chgData name="Yoann GOAVEC" userId="c65f47ef-6d0e-41c0-9d4b-3c154fb1213f" providerId="ADAL" clId="{B3BCA7F1-96BD-4A4C-91ED-BAA0FAE22D43}" dt="2020-10-30T10:33:35.833" v="1534" actId="478"/>
          <ac:picMkLst>
            <pc:docMk/>
            <pc:sldMk cId="2126755230" sldId="496"/>
            <ac:picMk id="47" creationId="{D2CD532E-E09B-4FA3-94E3-11DFA639A9E2}"/>
          </ac:picMkLst>
        </pc:picChg>
      </pc:sldChg>
      <pc:sldChg chg="addSp delSp modSp new mod modClrScheme chgLayout">
        <pc:chgData name="Yoann GOAVEC" userId="c65f47ef-6d0e-41c0-9d4b-3c154fb1213f" providerId="ADAL" clId="{B3BCA7F1-96BD-4A4C-91ED-BAA0FAE22D43}" dt="2020-10-30T11:17:17.964" v="2097"/>
        <pc:sldMkLst>
          <pc:docMk/>
          <pc:sldMk cId="2601333103" sldId="496"/>
        </pc:sldMkLst>
        <pc:spChg chg="mod ord">
          <ac:chgData name="Yoann GOAVEC" userId="c65f47ef-6d0e-41c0-9d4b-3c154fb1213f" providerId="ADAL" clId="{B3BCA7F1-96BD-4A4C-91ED-BAA0FAE22D43}" dt="2020-10-30T10:49:32.293" v="1925" actId="700"/>
          <ac:spMkLst>
            <pc:docMk/>
            <pc:sldMk cId="2601333103" sldId="496"/>
            <ac:spMk id="2" creationId="{925258A6-0E8F-41D9-9B5E-D7AD3E3CF052}"/>
          </ac:spMkLst>
        </pc:spChg>
        <pc:spChg chg="del mod ord">
          <ac:chgData name="Yoann GOAVEC" userId="c65f47ef-6d0e-41c0-9d4b-3c154fb1213f" providerId="ADAL" clId="{B3BCA7F1-96BD-4A4C-91ED-BAA0FAE22D43}" dt="2020-10-30T10:49:32.293" v="1925" actId="700"/>
          <ac:spMkLst>
            <pc:docMk/>
            <pc:sldMk cId="2601333103" sldId="496"/>
            <ac:spMk id="3" creationId="{907E6D77-19B0-48EA-921E-700A23FD0AA8}"/>
          </ac:spMkLst>
        </pc:spChg>
        <pc:spChg chg="del mod ord">
          <ac:chgData name="Yoann GOAVEC" userId="c65f47ef-6d0e-41c0-9d4b-3c154fb1213f" providerId="ADAL" clId="{B3BCA7F1-96BD-4A4C-91ED-BAA0FAE22D43}" dt="2020-10-30T10:49:32.293" v="1925" actId="700"/>
          <ac:spMkLst>
            <pc:docMk/>
            <pc:sldMk cId="2601333103" sldId="496"/>
            <ac:spMk id="4" creationId="{E4A21628-6297-4B36-B513-9B5790EC701F}"/>
          </ac:spMkLst>
        </pc:spChg>
        <pc:spChg chg="del">
          <ac:chgData name="Yoann GOAVEC" userId="c65f47ef-6d0e-41c0-9d4b-3c154fb1213f" providerId="ADAL" clId="{B3BCA7F1-96BD-4A4C-91ED-BAA0FAE22D43}" dt="2020-10-30T10:49:32.293" v="1925" actId="700"/>
          <ac:spMkLst>
            <pc:docMk/>
            <pc:sldMk cId="2601333103" sldId="496"/>
            <ac:spMk id="5" creationId="{F5FA71AD-8024-40E0-AFBC-AE743D1D2D57}"/>
          </ac:spMkLst>
        </pc:spChg>
        <pc:spChg chg="del">
          <ac:chgData name="Yoann GOAVEC" userId="c65f47ef-6d0e-41c0-9d4b-3c154fb1213f" providerId="ADAL" clId="{B3BCA7F1-96BD-4A4C-91ED-BAA0FAE22D43}" dt="2020-10-30T10:49:32.293" v="1925" actId="700"/>
          <ac:spMkLst>
            <pc:docMk/>
            <pc:sldMk cId="2601333103" sldId="496"/>
            <ac:spMk id="6" creationId="{AA8857CE-7A5A-47D2-A316-9E6B8880A86F}"/>
          </ac:spMkLst>
        </pc:spChg>
        <pc:spChg chg="del">
          <ac:chgData name="Yoann GOAVEC" userId="c65f47ef-6d0e-41c0-9d4b-3c154fb1213f" providerId="ADAL" clId="{B3BCA7F1-96BD-4A4C-91ED-BAA0FAE22D43}" dt="2020-10-30T10:49:32.293" v="1925" actId="700"/>
          <ac:spMkLst>
            <pc:docMk/>
            <pc:sldMk cId="2601333103" sldId="496"/>
            <ac:spMk id="7" creationId="{0794B2AE-AB61-4053-A387-48B782239482}"/>
          </ac:spMkLst>
        </pc:spChg>
        <pc:spChg chg="del mod ord">
          <ac:chgData name="Yoann GOAVEC" userId="c65f47ef-6d0e-41c0-9d4b-3c154fb1213f" providerId="ADAL" clId="{B3BCA7F1-96BD-4A4C-91ED-BAA0FAE22D43}" dt="2020-10-30T10:49:32.293" v="1925" actId="700"/>
          <ac:spMkLst>
            <pc:docMk/>
            <pc:sldMk cId="2601333103" sldId="496"/>
            <ac:spMk id="8" creationId="{D0512EA8-C5BC-427F-8A23-9AFF94A44250}"/>
          </ac:spMkLst>
        </pc:spChg>
        <pc:spChg chg="add del mod ord">
          <ac:chgData name="Yoann GOAVEC" userId="c65f47ef-6d0e-41c0-9d4b-3c154fb1213f" providerId="ADAL" clId="{B3BCA7F1-96BD-4A4C-91ED-BAA0FAE22D43}" dt="2020-10-30T10:49:37.355" v="1926" actId="478"/>
          <ac:spMkLst>
            <pc:docMk/>
            <pc:sldMk cId="2601333103" sldId="496"/>
            <ac:spMk id="9" creationId="{41B4D2BD-EFC2-4FD2-84A5-FF441EE5DD81}"/>
          </ac:spMkLst>
        </pc:spChg>
        <pc:spChg chg="add mod ord">
          <ac:chgData name="Yoann GOAVEC" userId="c65f47ef-6d0e-41c0-9d4b-3c154fb1213f" providerId="ADAL" clId="{B3BCA7F1-96BD-4A4C-91ED-BAA0FAE22D43}" dt="2020-10-30T11:13:30.151" v="2050" actId="1076"/>
          <ac:spMkLst>
            <pc:docMk/>
            <pc:sldMk cId="2601333103" sldId="496"/>
            <ac:spMk id="10" creationId="{9C4B3605-2D88-4081-A174-080C0C3A4742}"/>
          </ac:spMkLst>
        </pc:spChg>
        <pc:spChg chg="add mod ord">
          <ac:chgData name="Yoann GOAVEC" userId="c65f47ef-6d0e-41c0-9d4b-3c154fb1213f" providerId="ADAL" clId="{B3BCA7F1-96BD-4A4C-91ED-BAA0FAE22D43}" dt="2020-10-30T10:49:32.293" v="1925" actId="700"/>
          <ac:spMkLst>
            <pc:docMk/>
            <pc:sldMk cId="2601333103" sldId="496"/>
            <ac:spMk id="11" creationId="{DBC0B2BB-F898-4972-98AB-60F72CA4580C}"/>
          </ac:spMkLst>
        </pc:spChg>
        <pc:spChg chg="add mod">
          <ac:chgData name="Yoann GOAVEC" userId="c65f47ef-6d0e-41c0-9d4b-3c154fb1213f" providerId="ADAL" clId="{B3BCA7F1-96BD-4A4C-91ED-BAA0FAE22D43}" dt="2020-10-30T11:15:54.877" v="2096" actId="122"/>
          <ac:spMkLst>
            <pc:docMk/>
            <pc:sldMk cId="2601333103" sldId="496"/>
            <ac:spMk id="15" creationId="{66E962CE-7CB4-459E-B0AB-4B6E937C90AB}"/>
          </ac:spMkLst>
        </pc:spChg>
        <pc:graphicFrameChg chg="add mod">
          <ac:chgData name="Yoann GOAVEC" userId="c65f47ef-6d0e-41c0-9d4b-3c154fb1213f" providerId="ADAL" clId="{B3BCA7F1-96BD-4A4C-91ED-BAA0FAE22D43}" dt="2020-10-30T11:17:17.964" v="2097"/>
          <ac:graphicFrameMkLst>
            <pc:docMk/>
            <pc:sldMk cId="2601333103" sldId="496"/>
            <ac:graphicFrameMk id="12" creationId="{E91822B2-D712-4629-92DA-CF8EB7C3CBE7}"/>
          </ac:graphicFrameMkLst>
        </pc:graphicFrameChg>
        <pc:cxnChg chg="add mod">
          <ac:chgData name="Yoann GOAVEC" userId="c65f47ef-6d0e-41c0-9d4b-3c154fb1213f" providerId="ADAL" clId="{B3BCA7F1-96BD-4A4C-91ED-BAA0FAE22D43}" dt="2020-10-30T11:05:14.716" v="1973" actId="14100"/>
          <ac:cxnSpMkLst>
            <pc:docMk/>
            <pc:sldMk cId="2601333103" sldId="496"/>
            <ac:cxnSpMk id="13" creationId="{8B5B1D63-1C5F-4E15-B1A9-25BEA0EAAF4D}"/>
          </ac:cxnSpMkLst>
        </pc:cxnChg>
        <pc:cxnChg chg="add mod">
          <ac:chgData name="Yoann GOAVEC" userId="c65f47ef-6d0e-41c0-9d4b-3c154fb1213f" providerId="ADAL" clId="{B3BCA7F1-96BD-4A4C-91ED-BAA0FAE22D43}" dt="2020-10-30T11:05:04.392" v="1971" actId="14100"/>
          <ac:cxnSpMkLst>
            <pc:docMk/>
            <pc:sldMk cId="2601333103" sldId="496"/>
            <ac:cxnSpMk id="14" creationId="{F909E464-61FA-4D04-981F-A5D6B46678B6}"/>
          </ac:cxnSpMkLst>
        </pc:cxnChg>
      </pc:sldChg>
      <pc:sldChg chg="modSp new del mod">
        <pc:chgData name="Yoann GOAVEC" userId="c65f47ef-6d0e-41c0-9d4b-3c154fb1213f" providerId="ADAL" clId="{B3BCA7F1-96BD-4A4C-91ED-BAA0FAE22D43}" dt="2020-10-30T10:37:08.583" v="1603" actId="2696"/>
        <pc:sldMkLst>
          <pc:docMk/>
          <pc:sldMk cId="1646569917" sldId="497"/>
        </pc:sldMkLst>
        <pc:spChg chg="mod">
          <ac:chgData name="Yoann GOAVEC" userId="c65f47ef-6d0e-41c0-9d4b-3c154fb1213f" providerId="ADAL" clId="{B3BCA7F1-96BD-4A4C-91ED-BAA0FAE22D43}" dt="2020-10-30T10:36:42.097" v="1601" actId="20577"/>
          <ac:spMkLst>
            <pc:docMk/>
            <pc:sldMk cId="1646569917" sldId="497"/>
            <ac:spMk id="2" creationId="{1EFBFE23-A3D4-41CA-B56B-82CBEDCF7547}"/>
          </ac:spMkLst>
        </pc:spChg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2327589138" sldId="497"/>
        </pc:sldMkLst>
      </pc:sldChg>
      <pc:sldChg chg="addSp delSp modSp new mod modClrScheme chgLayout">
        <pc:chgData name="Yoann GOAVEC" userId="c65f47ef-6d0e-41c0-9d4b-3c154fb1213f" providerId="ADAL" clId="{B3BCA7F1-96BD-4A4C-91ED-BAA0FAE22D43}" dt="2020-10-30T11:53:52.013" v="2134" actId="20577"/>
        <pc:sldMkLst>
          <pc:docMk/>
          <pc:sldMk cId="3558373843" sldId="497"/>
        </pc:sldMkLst>
        <pc:spChg chg="del mod ord">
          <ac:chgData name="Yoann GOAVEC" userId="c65f47ef-6d0e-41c0-9d4b-3c154fb1213f" providerId="ADAL" clId="{B3BCA7F1-96BD-4A4C-91ED-BAA0FAE22D43}" dt="2020-10-30T11:13:44.067" v="2052" actId="700"/>
          <ac:spMkLst>
            <pc:docMk/>
            <pc:sldMk cId="3558373843" sldId="497"/>
            <ac:spMk id="2" creationId="{9CCFF0BB-7D90-4D90-887A-BAFCC05A9C55}"/>
          </ac:spMkLst>
        </pc:spChg>
        <pc:spChg chg="del">
          <ac:chgData name="Yoann GOAVEC" userId="c65f47ef-6d0e-41c0-9d4b-3c154fb1213f" providerId="ADAL" clId="{B3BCA7F1-96BD-4A4C-91ED-BAA0FAE22D43}" dt="2020-10-30T11:13:44.067" v="2052" actId="700"/>
          <ac:spMkLst>
            <pc:docMk/>
            <pc:sldMk cId="3558373843" sldId="497"/>
            <ac:spMk id="3" creationId="{E55E278D-B8BC-40A0-A775-2C53876FDEA9}"/>
          </ac:spMkLst>
        </pc:spChg>
        <pc:spChg chg="del">
          <ac:chgData name="Yoann GOAVEC" userId="c65f47ef-6d0e-41c0-9d4b-3c154fb1213f" providerId="ADAL" clId="{B3BCA7F1-96BD-4A4C-91ED-BAA0FAE22D43}" dt="2020-10-30T11:13:44.067" v="2052" actId="700"/>
          <ac:spMkLst>
            <pc:docMk/>
            <pc:sldMk cId="3558373843" sldId="497"/>
            <ac:spMk id="4" creationId="{D23C7C8C-AA69-4BE8-8502-9CE4197023F5}"/>
          </ac:spMkLst>
        </pc:spChg>
        <pc:spChg chg="del mod ord">
          <ac:chgData name="Yoann GOAVEC" userId="c65f47ef-6d0e-41c0-9d4b-3c154fb1213f" providerId="ADAL" clId="{B3BCA7F1-96BD-4A4C-91ED-BAA0FAE22D43}" dt="2020-10-30T11:13:44.067" v="2052" actId="700"/>
          <ac:spMkLst>
            <pc:docMk/>
            <pc:sldMk cId="3558373843" sldId="497"/>
            <ac:spMk id="5" creationId="{C5861DC8-1089-4F3D-8DA0-AA235B55D4EE}"/>
          </ac:spMkLst>
        </pc:spChg>
        <pc:spChg chg="add mod ord">
          <ac:chgData name="Yoann GOAVEC" userId="c65f47ef-6d0e-41c0-9d4b-3c154fb1213f" providerId="ADAL" clId="{B3BCA7F1-96BD-4A4C-91ED-BAA0FAE22D43}" dt="2020-10-30T11:53:52.013" v="2134" actId="20577"/>
          <ac:spMkLst>
            <pc:docMk/>
            <pc:sldMk cId="3558373843" sldId="497"/>
            <ac:spMk id="6" creationId="{3FC5533D-1DA7-44C1-AEAE-F69CFB4C4E60}"/>
          </ac:spMkLst>
        </pc:spChg>
        <pc:spChg chg="add mod ord">
          <ac:chgData name="Yoann GOAVEC" userId="c65f47ef-6d0e-41c0-9d4b-3c154fb1213f" providerId="ADAL" clId="{B3BCA7F1-96BD-4A4C-91ED-BAA0FAE22D43}" dt="2020-10-30T11:13:46.019" v="2053" actId="20577"/>
          <ac:spMkLst>
            <pc:docMk/>
            <pc:sldMk cId="3558373843" sldId="497"/>
            <ac:spMk id="7" creationId="{1631AD13-A5EC-48C3-B56D-7454AF41210D}"/>
          </ac:spMkLst>
        </pc:spChg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1035049091" sldId="498"/>
        </pc:sldMkLst>
      </pc:sldChg>
      <pc:sldChg chg="addSp delSp modSp new mod modClrScheme chgLayout">
        <pc:chgData name="Yoann GOAVEC" userId="c65f47ef-6d0e-41c0-9d4b-3c154fb1213f" providerId="ADAL" clId="{B3BCA7F1-96BD-4A4C-91ED-BAA0FAE22D43}" dt="2020-10-30T14:09:37.470" v="4384" actId="1076"/>
        <pc:sldMkLst>
          <pc:docMk/>
          <pc:sldMk cId="2297872256" sldId="498"/>
        </pc:sldMkLst>
        <pc:spChg chg="del mod ord">
          <ac:chgData name="Yoann GOAVEC" userId="c65f47ef-6d0e-41c0-9d4b-3c154fb1213f" providerId="ADAL" clId="{B3BCA7F1-96BD-4A4C-91ED-BAA0FAE22D43}" dt="2020-10-30T11:14:41.031" v="2064" actId="700"/>
          <ac:spMkLst>
            <pc:docMk/>
            <pc:sldMk cId="2297872256" sldId="498"/>
            <ac:spMk id="2" creationId="{8E423CBD-7DE0-491A-A844-0F394B6A3F72}"/>
          </ac:spMkLst>
        </pc:spChg>
        <pc:spChg chg="del mod ord">
          <ac:chgData name="Yoann GOAVEC" userId="c65f47ef-6d0e-41c0-9d4b-3c154fb1213f" providerId="ADAL" clId="{B3BCA7F1-96BD-4A4C-91ED-BAA0FAE22D43}" dt="2020-10-30T11:14:41.031" v="2064" actId="700"/>
          <ac:spMkLst>
            <pc:docMk/>
            <pc:sldMk cId="2297872256" sldId="498"/>
            <ac:spMk id="3" creationId="{B6F40AD7-2CE2-450D-84C4-FD2915EB585C}"/>
          </ac:spMkLst>
        </pc:spChg>
        <pc:spChg chg="add mod ord">
          <ac:chgData name="Yoann GOAVEC" userId="c65f47ef-6d0e-41c0-9d4b-3c154fb1213f" providerId="ADAL" clId="{B3BCA7F1-96BD-4A4C-91ED-BAA0FAE22D43}" dt="2020-10-30T13:26:00.523" v="3165" actId="700"/>
          <ac:spMkLst>
            <pc:docMk/>
            <pc:sldMk cId="2297872256" sldId="498"/>
            <ac:spMk id="4" creationId="{53458060-B143-4906-BB7A-BE71BFEB6AFC}"/>
          </ac:spMkLst>
        </pc:spChg>
        <pc:spChg chg="add del mod ord">
          <ac:chgData name="Yoann GOAVEC" userId="c65f47ef-6d0e-41c0-9d4b-3c154fb1213f" providerId="ADAL" clId="{B3BCA7F1-96BD-4A4C-91ED-BAA0FAE22D43}" dt="2020-10-30T12:28:29.070" v="2535" actId="478"/>
          <ac:spMkLst>
            <pc:docMk/>
            <pc:sldMk cId="2297872256" sldId="498"/>
            <ac:spMk id="5" creationId="{34339187-E7E2-41A5-BFCA-6BB1ECC5B50E}"/>
          </ac:spMkLst>
        </pc:spChg>
        <pc:spChg chg="add del mod ord">
          <ac:chgData name="Yoann GOAVEC" userId="c65f47ef-6d0e-41c0-9d4b-3c154fb1213f" providerId="ADAL" clId="{B3BCA7F1-96BD-4A4C-91ED-BAA0FAE22D43}" dt="2020-10-30T12:29:19.960" v="2553" actId="478"/>
          <ac:spMkLst>
            <pc:docMk/>
            <pc:sldMk cId="2297872256" sldId="498"/>
            <ac:spMk id="6" creationId="{D589B05E-36CE-45A8-9D45-6FBDC2141CC7}"/>
          </ac:spMkLst>
        </pc:spChg>
        <pc:spChg chg="add del mod ord">
          <ac:chgData name="Yoann GOAVEC" userId="c65f47ef-6d0e-41c0-9d4b-3c154fb1213f" providerId="ADAL" clId="{B3BCA7F1-96BD-4A4C-91ED-BAA0FAE22D43}" dt="2020-10-30T12:28:59.305" v="2544" actId="700"/>
          <ac:spMkLst>
            <pc:docMk/>
            <pc:sldMk cId="2297872256" sldId="498"/>
            <ac:spMk id="7" creationId="{ED78913E-94AA-452A-9C25-95FF7BBC4E34}"/>
          </ac:spMkLst>
        </pc:spChg>
        <pc:spChg chg="add del mod">
          <ac:chgData name="Yoann GOAVEC" userId="c65f47ef-6d0e-41c0-9d4b-3c154fb1213f" providerId="ADAL" clId="{B3BCA7F1-96BD-4A4C-91ED-BAA0FAE22D43}" dt="2020-10-30T12:29:18.167" v="2552" actId="478"/>
          <ac:spMkLst>
            <pc:docMk/>
            <pc:sldMk cId="2297872256" sldId="498"/>
            <ac:spMk id="11" creationId="{B9292FE0-7C82-4D71-8C7B-92E13824A64C}"/>
          </ac:spMkLst>
        </pc:spChg>
        <pc:spChg chg="add del mod">
          <ac:chgData name="Yoann GOAVEC" userId="c65f47ef-6d0e-41c0-9d4b-3c154fb1213f" providerId="ADAL" clId="{B3BCA7F1-96BD-4A4C-91ED-BAA0FAE22D43}" dt="2020-10-30T12:29:16.173" v="2551" actId="478"/>
          <ac:spMkLst>
            <pc:docMk/>
            <pc:sldMk cId="2297872256" sldId="498"/>
            <ac:spMk id="13" creationId="{428C6329-7F29-4455-B278-9BFE96631F7A}"/>
          </ac:spMkLst>
        </pc:spChg>
        <pc:spChg chg="add mod">
          <ac:chgData name="Yoann GOAVEC" userId="c65f47ef-6d0e-41c0-9d4b-3c154fb1213f" providerId="ADAL" clId="{B3BCA7F1-96BD-4A4C-91ED-BAA0FAE22D43}" dt="2020-10-30T13:26:33.748" v="3173" actId="1076"/>
          <ac:spMkLst>
            <pc:docMk/>
            <pc:sldMk cId="2297872256" sldId="498"/>
            <ac:spMk id="14" creationId="{E3AD255C-0B24-466C-A7C2-999D3D515201}"/>
          </ac:spMkLst>
        </pc:spChg>
        <pc:spChg chg="add mod">
          <ac:chgData name="Yoann GOAVEC" userId="c65f47ef-6d0e-41c0-9d4b-3c154fb1213f" providerId="ADAL" clId="{B3BCA7F1-96BD-4A4C-91ED-BAA0FAE22D43}" dt="2020-10-30T13:26:33.748" v="3173" actId="1076"/>
          <ac:spMkLst>
            <pc:docMk/>
            <pc:sldMk cId="2297872256" sldId="498"/>
            <ac:spMk id="16" creationId="{10C5C025-990A-47B3-A6C3-3F742E306068}"/>
          </ac:spMkLst>
        </pc:spChg>
        <pc:spChg chg="add mod">
          <ac:chgData name="Yoann GOAVEC" userId="c65f47ef-6d0e-41c0-9d4b-3c154fb1213f" providerId="ADAL" clId="{B3BCA7F1-96BD-4A4C-91ED-BAA0FAE22D43}" dt="2020-10-30T13:26:33.748" v="3173" actId="1076"/>
          <ac:spMkLst>
            <pc:docMk/>
            <pc:sldMk cId="2297872256" sldId="498"/>
            <ac:spMk id="18" creationId="{0A638DE7-63C2-409D-A798-D6B2FC0E9BED}"/>
          </ac:spMkLst>
        </pc:spChg>
        <pc:spChg chg="add mod">
          <ac:chgData name="Yoann GOAVEC" userId="c65f47ef-6d0e-41c0-9d4b-3c154fb1213f" providerId="ADAL" clId="{B3BCA7F1-96BD-4A4C-91ED-BAA0FAE22D43}" dt="2020-10-30T13:26:33.748" v="3173" actId="1076"/>
          <ac:spMkLst>
            <pc:docMk/>
            <pc:sldMk cId="2297872256" sldId="498"/>
            <ac:spMk id="20" creationId="{A437B386-0D76-44C7-A231-4AA5ABAEA81F}"/>
          </ac:spMkLst>
        </pc:spChg>
        <pc:spChg chg="add del mod">
          <ac:chgData name="Yoann GOAVEC" userId="c65f47ef-6d0e-41c0-9d4b-3c154fb1213f" providerId="ADAL" clId="{B3BCA7F1-96BD-4A4C-91ED-BAA0FAE22D43}" dt="2020-10-30T12:28:33" v="2536" actId="478"/>
          <ac:spMkLst>
            <pc:docMk/>
            <pc:sldMk cId="2297872256" sldId="498"/>
            <ac:spMk id="22" creationId="{78ACF486-781F-423A-819D-7F807F680785}"/>
          </ac:spMkLst>
        </pc:spChg>
        <pc:spChg chg="add del mod ord">
          <ac:chgData name="Yoann GOAVEC" userId="c65f47ef-6d0e-41c0-9d4b-3c154fb1213f" providerId="ADAL" clId="{B3BCA7F1-96BD-4A4C-91ED-BAA0FAE22D43}" dt="2020-10-30T12:29:11.169" v="2548" actId="478"/>
          <ac:spMkLst>
            <pc:docMk/>
            <pc:sldMk cId="2297872256" sldId="498"/>
            <ac:spMk id="23" creationId="{053E025D-1D29-48BC-B555-E88EDF7BE07D}"/>
          </ac:spMkLst>
        </pc:spChg>
        <pc:spChg chg="add mod ord">
          <ac:chgData name="Yoann GOAVEC" userId="c65f47ef-6d0e-41c0-9d4b-3c154fb1213f" providerId="ADAL" clId="{B3BCA7F1-96BD-4A4C-91ED-BAA0FAE22D43}" dt="2020-10-30T13:26:28.527" v="3172" actId="1076"/>
          <ac:spMkLst>
            <pc:docMk/>
            <pc:sldMk cId="2297872256" sldId="498"/>
            <ac:spMk id="24" creationId="{37FE8BFA-9F81-45A9-AA76-1D7A293E321F}"/>
          </ac:spMkLst>
        </pc:spChg>
        <pc:spChg chg="add mod ord">
          <ac:chgData name="Yoann GOAVEC" userId="c65f47ef-6d0e-41c0-9d4b-3c154fb1213f" providerId="ADAL" clId="{B3BCA7F1-96BD-4A4C-91ED-BAA0FAE22D43}" dt="2020-10-30T13:26:28.527" v="3172" actId="1076"/>
          <ac:spMkLst>
            <pc:docMk/>
            <pc:sldMk cId="2297872256" sldId="498"/>
            <ac:spMk id="25" creationId="{B0276C4F-5A70-46DC-9898-A076647C83B4}"/>
          </ac:spMkLst>
        </pc:spChg>
        <pc:spChg chg="add del mod ord">
          <ac:chgData name="Yoann GOAVEC" userId="c65f47ef-6d0e-41c0-9d4b-3c154fb1213f" providerId="ADAL" clId="{B3BCA7F1-96BD-4A4C-91ED-BAA0FAE22D43}" dt="2020-10-30T13:21:52.450" v="3109" actId="478"/>
          <ac:spMkLst>
            <pc:docMk/>
            <pc:sldMk cId="2297872256" sldId="498"/>
            <ac:spMk id="26" creationId="{CDDC23AF-DDFD-497D-839F-E4F74FEDE471}"/>
          </ac:spMkLst>
        </pc:spChg>
        <pc:spChg chg="add del mod ord">
          <ac:chgData name="Yoann GOAVEC" userId="c65f47ef-6d0e-41c0-9d4b-3c154fb1213f" providerId="ADAL" clId="{B3BCA7F1-96BD-4A4C-91ED-BAA0FAE22D43}" dt="2020-10-30T13:26:00.523" v="3165" actId="700"/>
          <ac:spMkLst>
            <pc:docMk/>
            <pc:sldMk cId="2297872256" sldId="498"/>
            <ac:spMk id="27" creationId="{A8351BFC-DD7C-4581-95B4-8AC8283F84FD}"/>
          </ac:spMkLst>
        </pc:spChg>
        <pc:spChg chg="add del mod">
          <ac:chgData name="Yoann GOAVEC" userId="c65f47ef-6d0e-41c0-9d4b-3c154fb1213f" providerId="ADAL" clId="{B3BCA7F1-96BD-4A4C-91ED-BAA0FAE22D43}" dt="2020-10-30T12:29:21.820" v="2554" actId="478"/>
          <ac:spMkLst>
            <pc:docMk/>
            <pc:sldMk cId="2297872256" sldId="498"/>
            <ac:spMk id="29" creationId="{C3DE6C43-EDA9-485D-A02F-E1FB93C469E2}"/>
          </ac:spMkLst>
        </pc:spChg>
        <pc:spChg chg="add mod">
          <ac:chgData name="Yoann GOAVEC" userId="c65f47ef-6d0e-41c0-9d4b-3c154fb1213f" providerId="ADAL" clId="{B3BCA7F1-96BD-4A4C-91ED-BAA0FAE22D43}" dt="2020-10-30T13:31:59.524" v="3578" actId="1076"/>
          <ac:spMkLst>
            <pc:docMk/>
            <pc:sldMk cId="2297872256" sldId="498"/>
            <ac:spMk id="31" creationId="{585DA51D-60B4-4F7F-8B42-45DEB3471278}"/>
          </ac:spMkLst>
        </pc:spChg>
        <pc:spChg chg="add mod">
          <ac:chgData name="Yoann GOAVEC" userId="c65f47ef-6d0e-41c0-9d4b-3c154fb1213f" providerId="ADAL" clId="{B3BCA7F1-96BD-4A4C-91ED-BAA0FAE22D43}" dt="2020-10-30T13:26:33.748" v="3173" actId="1076"/>
          <ac:spMkLst>
            <pc:docMk/>
            <pc:sldMk cId="2297872256" sldId="498"/>
            <ac:spMk id="33" creationId="{EE0F92BD-63F3-417B-B874-A7EE4D2ED351}"/>
          </ac:spMkLst>
        </pc:spChg>
        <pc:spChg chg="mod">
          <ac:chgData name="Yoann GOAVEC" userId="c65f47ef-6d0e-41c0-9d4b-3c154fb1213f" providerId="ADAL" clId="{B3BCA7F1-96BD-4A4C-91ED-BAA0FAE22D43}" dt="2020-10-30T12:58:19.278" v="2692" actId="692"/>
          <ac:spMkLst>
            <pc:docMk/>
            <pc:sldMk cId="2297872256" sldId="498"/>
            <ac:spMk id="36" creationId="{85381A1B-6E08-4A16-AB92-EE2F6CF7D8E2}"/>
          </ac:spMkLst>
        </pc:spChg>
        <pc:spChg chg="mod">
          <ac:chgData name="Yoann GOAVEC" userId="c65f47ef-6d0e-41c0-9d4b-3c154fb1213f" providerId="ADAL" clId="{B3BCA7F1-96BD-4A4C-91ED-BAA0FAE22D43}" dt="2020-10-30T12:58:19.278" v="2692" actId="692"/>
          <ac:spMkLst>
            <pc:docMk/>
            <pc:sldMk cId="2297872256" sldId="498"/>
            <ac:spMk id="37" creationId="{55A6CCF6-2308-4365-A6FC-9B99FBB89791}"/>
          </ac:spMkLst>
        </pc:spChg>
        <pc:spChg chg="mod">
          <ac:chgData name="Yoann GOAVEC" userId="c65f47ef-6d0e-41c0-9d4b-3c154fb1213f" providerId="ADAL" clId="{B3BCA7F1-96BD-4A4C-91ED-BAA0FAE22D43}" dt="2020-10-30T12:58:19.278" v="2692" actId="692"/>
          <ac:spMkLst>
            <pc:docMk/>
            <pc:sldMk cId="2297872256" sldId="498"/>
            <ac:spMk id="38" creationId="{38E66505-0A0E-4C72-9D2F-B09DB6559380}"/>
          </ac:spMkLst>
        </pc:spChg>
        <pc:spChg chg="mod">
          <ac:chgData name="Yoann GOAVEC" userId="c65f47ef-6d0e-41c0-9d4b-3c154fb1213f" providerId="ADAL" clId="{B3BCA7F1-96BD-4A4C-91ED-BAA0FAE22D43}" dt="2020-10-30T12:58:19.278" v="2692" actId="692"/>
          <ac:spMkLst>
            <pc:docMk/>
            <pc:sldMk cId="2297872256" sldId="498"/>
            <ac:spMk id="39" creationId="{EAE9AB2D-B4AE-4878-9D7B-0D822F1B152D}"/>
          </ac:spMkLst>
        </pc:spChg>
        <pc:spChg chg="mod">
          <ac:chgData name="Yoann GOAVEC" userId="c65f47ef-6d0e-41c0-9d4b-3c154fb1213f" providerId="ADAL" clId="{B3BCA7F1-96BD-4A4C-91ED-BAA0FAE22D43}" dt="2020-10-30T12:58:19.278" v="2692" actId="692"/>
          <ac:spMkLst>
            <pc:docMk/>
            <pc:sldMk cId="2297872256" sldId="498"/>
            <ac:spMk id="43" creationId="{A64F4DE4-86BD-4BBF-A554-FC580C5DBAC7}"/>
          </ac:spMkLst>
        </pc:spChg>
        <pc:spChg chg="mod">
          <ac:chgData name="Yoann GOAVEC" userId="c65f47ef-6d0e-41c0-9d4b-3c154fb1213f" providerId="ADAL" clId="{B3BCA7F1-96BD-4A4C-91ED-BAA0FAE22D43}" dt="2020-10-30T12:58:19.278" v="2692" actId="692"/>
          <ac:spMkLst>
            <pc:docMk/>
            <pc:sldMk cId="2297872256" sldId="498"/>
            <ac:spMk id="44" creationId="{4CE6EA2B-EDC3-4CD9-9818-00822BAC0DA1}"/>
          </ac:spMkLst>
        </pc:spChg>
        <pc:spChg chg="mod">
          <ac:chgData name="Yoann GOAVEC" userId="c65f47ef-6d0e-41c0-9d4b-3c154fb1213f" providerId="ADAL" clId="{B3BCA7F1-96BD-4A4C-91ED-BAA0FAE22D43}" dt="2020-10-30T12:58:19.278" v="2692" actId="692"/>
          <ac:spMkLst>
            <pc:docMk/>
            <pc:sldMk cId="2297872256" sldId="498"/>
            <ac:spMk id="45" creationId="{1712BC71-4DE2-4D93-BE29-55B40EE85846}"/>
          </ac:spMkLst>
        </pc:spChg>
        <pc:spChg chg="mod">
          <ac:chgData name="Yoann GOAVEC" userId="c65f47ef-6d0e-41c0-9d4b-3c154fb1213f" providerId="ADAL" clId="{B3BCA7F1-96BD-4A4C-91ED-BAA0FAE22D43}" dt="2020-10-30T12:58:19.278" v="2692" actId="692"/>
          <ac:spMkLst>
            <pc:docMk/>
            <pc:sldMk cId="2297872256" sldId="498"/>
            <ac:spMk id="46" creationId="{755B934A-BA01-4313-956F-A88E745B5245}"/>
          </ac:spMkLst>
        </pc:spChg>
        <pc:spChg chg="mod">
          <ac:chgData name="Yoann GOAVEC" userId="c65f47ef-6d0e-41c0-9d4b-3c154fb1213f" providerId="ADAL" clId="{B3BCA7F1-96BD-4A4C-91ED-BAA0FAE22D43}" dt="2020-10-30T12:58:19.278" v="2692" actId="692"/>
          <ac:spMkLst>
            <pc:docMk/>
            <pc:sldMk cId="2297872256" sldId="498"/>
            <ac:spMk id="47" creationId="{E458AB9E-3337-4138-91FD-0ECE453BA4BA}"/>
          </ac:spMkLst>
        </pc:spChg>
        <pc:spChg chg="mod">
          <ac:chgData name="Yoann GOAVEC" userId="c65f47ef-6d0e-41c0-9d4b-3c154fb1213f" providerId="ADAL" clId="{B3BCA7F1-96BD-4A4C-91ED-BAA0FAE22D43}" dt="2020-10-30T12:58:19.278" v="2692" actId="692"/>
          <ac:spMkLst>
            <pc:docMk/>
            <pc:sldMk cId="2297872256" sldId="498"/>
            <ac:spMk id="48" creationId="{7516E99E-A831-4C0F-ADD7-EEC75A405375}"/>
          </ac:spMkLst>
        </pc:spChg>
        <pc:spChg chg="mod">
          <ac:chgData name="Yoann GOAVEC" userId="c65f47ef-6d0e-41c0-9d4b-3c154fb1213f" providerId="ADAL" clId="{B3BCA7F1-96BD-4A4C-91ED-BAA0FAE22D43}" dt="2020-10-30T12:58:33.537" v="2695"/>
          <ac:spMkLst>
            <pc:docMk/>
            <pc:sldMk cId="2297872256" sldId="498"/>
            <ac:spMk id="50" creationId="{11FFA942-3F0F-45B0-9A29-A8AB92597DBD}"/>
          </ac:spMkLst>
        </pc:spChg>
        <pc:spChg chg="mod">
          <ac:chgData name="Yoann GOAVEC" userId="c65f47ef-6d0e-41c0-9d4b-3c154fb1213f" providerId="ADAL" clId="{B3BCA7F1-96BD-4A4C-91ED-BAA0FAE22D43}" dt="2020-10-30T12:58:33.537" v="2695"/>
          <ac:spMkLst>
            <pc:docMk/>
            <pc:sldMk cId="2297872256" sldId="498"/>
            <ac:spMk id="51" creationId="{859FC3F2-4308-4474-989E-178DA992AE24}"/>
          </ac:spMkLst>
        </pc:spChg>
        <pc:spChg chg="mod">
          <ac:chgData name="Yoann GOAVEC" userId="c65f47ef-6d0e-41c0-9d4b-3c154fb1213f" providerId="ADAL" clId="{B3BCA7F1-96BD-4A4C-91ED-BAA0FAE22D43}" dt="2020-10-30T12:58:33.537" v="2695"/>
          <ac:spMkLst>
            <pc:docMk/>
            <pc:sldMk cId="2297872256" sldId="498"/>
            <ac:spMk id="52" creationId="{64DD70D3-319D-4E10-B147-8AF3E3833A72}"/>
          </ac:spMkLst>
        </pc:spChg>
        <pc:spChg chg="mod">
          <ac:chgData name="Yoann GOAVEC" userId="c65f47ef-6d0e-41c0-9d4b-3c154fb1213f" providerId="ADAL" clId="{B3BCA7F1-96BD-4A4C-91ED-BAA0FAE22D43}" dt="2020-10-30T12:58:33.537" v="2695"/>
          <ac:spMkLst>
            <pc:docMk/>
            <pc:sldMk cId="2297872256" sldId="498"/>
            <ac:spMk id="53" creationId="{04FCC8C9-B3BC-4778-8DA2-F7B825D1894F}"/>
          </ac:spMkLst>
        </pc:spChg>
        <pc:spChg chg="mod">
          <ac:chgData name="Yoann GOAVEC" userId="c65f47ef-6d0e-41c0-9d4b-3c154fb1213f" providerId="ADAL" clId="{B3BCA7F1-96BD-4A4C-91ED-BAA0FAE22D43}" dt="2020-10-30T12:58:53.112" v="2701"/>
          <ac:spMkLst>
            <pc:docMk/>
            <pc:sldMk cId="2297872256" sldId="498"/>
            <ac:spMk id="55" creationId="{45E9C7C3-7662-4068-90D1-C6B09C78A904}"/>
          </ac:spMkLst>
        </pc:spChg>
        <pc:spChg chg="mod">
          <ac:chgData name="Yoann GOAVEC" userId="c65f47ef-6d0e-41c0-9d4b-3c154fb1213f" providerId="ADAL" clId="{B3BCA7F1-96BD-4A4C-91ED-BAA0FAE22D43}" dt="2020-10-30T12:58:53.112" v="2701"/>
          <ac:spMkLst>
            <pc:docMk/>
            <pc:sldMk cId="2297872256" sldId="498"/>
            <ac:spMk id="56" creationId="{C25F5FBB-A835-4D3D-982C-E1DD10BA7DAE}"/>
          </ac:spMkLst>
        </pc:spChg>
        <pc:spChg chg="add mod">
          <ac:chgData name="Yoann GOAVEC" userId="c65f47ef-6d0e-41c0-9d4b-3c154fb1213f" providerId="ADAL" clId="{B3BCA7F1-96BD-4A4C-91ED-BAA0FAE22D43}" dt="2020-10-30T13:57:11.973" v="4147" actId="20577"/>
          <ac:spMkLst>
            <pc:docMk/>
            <pc:sldMk cId="2297872256" sldId="498"/>
            <ac:spMk id="57" creationId="{319289C9-8BDF-4C52-ADDC-AC0C2B00E9BC}"/>
          </ac:spMkLst>
        </pc:spChg>
        <pc:spChg chg="add del mod">
          <ac:chgData name="Yoann GOAVEC" userId="c65f47ef-6d0e-41c0-9d4b-3c154fb1213f" providerId="ADAL" clId="{B3BCA7F1-96BD-4A4C-91ED-BAA0FAE22D43}" dt="2020-10-30T13:37:38.200" v="3625" actId="478"/>
          <ac:spMkLst>
            <pc:docMk/>
            <pc:sldMk cId="2297872256" sldId="498"/>
            <ac:spMk id="59" creationId="{CBCBB58C-BA3A-4C7E-8346-196DCB85FA64}"/>
          </ac:spMkLst>
        </pc:spChg>
        <pc:spChg chg="add mod topLvl">
          <ac:chgData name="Yoann GOAVEC" userId="c65f47ef-6d0e-41c0-9d4b-3c154fb1213f" providerId="ADAL" clId="{B3BCA7F1-96BD-4A4C-91ED-BAA0FAE22D43}" dt="2020-10-30T13:26:33.748" v="3173" actId="1076"/>
          <ac:spMkLst>
            <pc:docMk/>
            <pc:sldMk cId="2297872256" sldId="498"/>
            <ac:spMk id="61" creationId="{2B8D78FD-E2D1-4484-8A01-2510753410A6}"/>
          </ac:spMkLst>
        </pc:spChg>
        <pc:spChg chg="add del mod topLvl">
          <ac:chgData name="Yoann GOAVEC" userId="c65f47ef-6d0e-41c0-9d4b-3c154fb1213f" providerId="ADAL" clId="{B3BCA7F1-96BD-4A4C-91ED-BAA0FAE22D43}" dt="2020-10-30T13:17:24.195" v="3027" actId="478"/>
          <ac:spMkLst>
            <pc:docMk/>
            <pc:sldMk cId="2297872256" sldId="498"/>
            <ac:spMk id="63" creationId="{29082693-2FE4-45FD-80C4-99D4EC4B9A2F}"/>
          </ac:spMkLst>
        </pc:spChg>
        <pc:spChg chg="add del mod">
          <ac:chgData name="Yoann GOAVEC" userId="c65f47ef-6d0e-41c0-9d4b-3c154fb1213f" providerId="ADAL" clId="{B3BCA7F1-96BD-4A4C-91ED-BAA0FAE22D43}" dt="2020-10-30T13:04:05.722" v="2790" actId="478"/>
          <ac:spMkLst>
            <pc:docMk/>
            <pc:sldMk cId="2297872256" sldId="498"/>
            <ac:spMk id="65" creationId="{C36A31FB-90D6-4911-873E-378BCE279310}"/>
          </ac:spMkLst>
        </pc:spChg>
        <pc:spChg chg="add del mod">
          <ac:chgData name="Yoann GOAVEC" userId="c65f47ef-6d0e-41c0-9d4b-3c154fb1213f" providerId="ADAL" clId="{B3BCA7F1-96BD-4A4C-91ED-BAA0FAE22D43}" dt="2020-10-30T13:04:05.722" v="2790" actId="478"/>
          <ac:spMkLst>
            <pc:docMk/>
            <pc:sldMk cId="2297872256" sldId="498"/>
            <ac:spMk id="67" creationId="{704A9261-D1B0-429B-8C91-0A6D2F9C56B9}"/>
          </ac:spMkLst>
        </pc:spChg>
        <pc:spChg chg="add del mod">
          <ac:chgData name="Yoann GOAVEC" userId="c65f47ef-6d0e-41c0-9d4b-3c154fb1213f" providerId="ADAL" clId="{B3BCA7F1-96BD-4A4C-91ED-BAA0FAE22D43}" dt="2020-10-30T13:17:24.195" v="3027" actId="478"/>
          <ac:spMkLst>
            <pc:docMk/>
            <pc:sldMk cId="2297872256" sldId="498"/>
            <ac:spMk id="68" creationId="{9333619A-248D-4F7E-84D2-F2567D4F6A90}"/>
          </ac:spMkLst>
        </pc:spChg>
        <pc:spChg chg="add del mod">
          <ac:chgData name="Yoann GOAVEC" userId="c65f47ef-6d0e-41c0-9d4b-3c154fb1213f" providerId="ADAL" clId="{B3BCA7F1-96BD-4A4C-91ED-BAA0FAE22D43}" dt="2020-10-30T13:17:24.195" v="3027" actId="478"/>
          <ac:spMkLst>
            <pc:docMk/>
            <pc:sldMk cId="2297872256" sldId="498"/>
            <ac:spMk id="70" creationId="{BE47C9D0-D315-4514-9289-BA37E326C379}"/>
          </ac:spMkLst>
        </pc:spChg>
        <pc:spChg chg="mod topLvl">
          <ac:chgData name="Yoann GOAVEC" userId="c65f47ef-6d0e-41c0-9d4b-3c154fb1213f" providerId="ADAL" clId="{B3BCA7F1-96BD-4A4C-91ED-BAA0FAE22D43}" dt="2020-10-30T13:26:33.748" v="3173" actId="1076"/>
          <ac:spMkLst>
            <pc:docMk/>
            <pc:sldMk cId="2297872256" sldId="498"/>
            <ac:spMk id="73" creationId="{8075B0B8-6E1E-444D-9B3F-B19268845967}"/>
          </ac:spMkLst>
        </pc:spChg>
        <pc:spChg chg="del mod">
          <ac:chgData name="Yoann GOAVEC" userId="c65f47ef-6d0e-41c0-9d4b-3c154fb1213f" providerId="ADAL" clId="{B3BCA7F1-96BD-4A4C-91ED-BAA0FAE22D43}" dt="2020-10-30T13:11:26.292" v="2864" actId="478"/>
          <ac:spMkLst>
            <pc:docMk/>
            <pc:sldMk cId="2297872256" sldId="498"/>
            <ac:spMk id="74" creationId="{CEE834CA-796C-462F-BF61-D6302F874FC9}"/>
          </ac:spMkLst>
        </pc:spChg>
        <pc:spChg chg="del mod topLvl">
          <ac:chgData name="Yoann GOAVEC" userId="c65f47ef-6d0e-41c0-9d4b-3c154fb1213f" providerId="ADAL" clId="{B3BCA7F1-96BD-4A4C-91ED-BAA0FAE22D43}" dt="2020-10-30T13:14:21.760" v="2885" actId="478"/>
          <ac:spMkLst>
            <pc:docMk/>
            <pc:sldMk cId="2297872256" sldId="498"/>
            <ac:spMk id="75" creationId="{C1E8B989-45C0-4AD8-B9EF-1FF44CD2BD57}"/>
          </ac:spMkLst>
        </pc:spChg>
        <pc:spChg chg="del mod">
          <ac:chgData name="Yoann GOAVEC" userId="c65f47ef-6d0e-41c0-9d4b-3c154fb1213f" providerId="ADAL" clId="{B3BCA7F1-96BD-4A4C-91ED-BAA0FAE22D43}" dt="2020-10-30T13:11:24.596" v="2863" actId="478"/>
          <ac:spMkLst>
            <pc:docMk/>
            <pc:sldMk cId="2297872256" sldId="498"/>
            <ac:spMk id="76" creationId="{2DAE5101-7651-4BF0-8409-03BA87139C3D}"/>
          </ac:spMkLst>
        </pc:spChg>
        <pc:spChg chg="mod">
          <ac:chgData name="Yoann GOAVEC" userId="c65f47ef-6d0e-41c0-9d4b-3c154fb1213f" providerId="ADAL" clId="{B3BCA7F1-96BD-4A4C-91ED-BAA0FAE22D43}" dt="2020-10-30T13:12:37.927" v="2873"/>
          <ac:spMkLst>
            <pc:docMk/>
            <pc:sldMk cId="2297872256" sldId="498"/>
            <ac:spMk id="78" creationId="{76BEF3C0-ECB8-4A47-ACBA-F460F023348B}"/>
          </ac:spMkLst>
        </pc:spChg>
        <pc:spChg chg="mod">
          <ac:chgData name="Yoann GOAVEC" userId="c65f47ef-6d0e-41c0-9d4b-3c154fb1213f" providerId="ADAL" clId="{B3BCA7F1-96BD-4A4C-91ED-BAA0FAE22D43}" dt="2020-10-30T13:12:37.927" v="2873"/>
          <ac:spMkLst>
            <pc:docMk/>
            <pc:sldMk cId="2297872256" sldId="498"/>
            <ac:spMk id="79" creationId="{5B454066-34B9-428A-93BA-A2751CF760F0}"/>
          </ac:spMkLst>
        </pc:spChg>
        <pc:spChg chg="mod">
          <ac:chgData name="Yoann GOAVEC" userId="c65f47ef-6d0e-41c0-9d4b-3c154fb1213f" providerId="ADAL" clId="{B3BCA7F1-96BD-4A4C-91ED-BAA0FAE22D43}" dt="2020-10-30T13:12:37.927" v="2873"/>
          <ac:spMkLst>
            <pc:docMk/>
            <pc:sldMk cId="2297872256" sldId="498"/>
            <ac:spMk id="80" creationId="{797C2AAF-9238-481F-8EE8-5FFE25A6618D}"/>
          </ac:spMkLst>
        </pc:spChg>
        <pc:spChg chg="mod">
          <ac:chgData name="Yoann GOAVEC" userId="c65f47ef-6d0e-41c0-9d4b-3c154fb1213f" providerId="ADAL" clId="{B3BCA7F1-96BD-4A4C-91ED-BAA0FAE22D43}" dt="2020-10-30T13:12:41.960" v="2875" actId="207"/>
          <ac:spMkLst>
            <pc:docMk/>
            <pc:sldMk cId="2297872256" sldId="498"/>
            <ac:spMk id="81" creationId="{40983E49-9B66-4BCF-BA1E-3DE72ADA1942}"/>
          </ac:spMkLst>
        </pc:spChg>
        <pc:spChg chg="add mod">
          <ac:chgData name="Yoann GOAVEC" userId="c65f47ef-6d0e-41c0-9d4b-3c154fb1213f" providerId="ADAL" clId="{B3BCA7F1-96BD-4A4C-91ED-BAA0FAE22D43}" dt="2020-10-30T13:26:33.748" v="3173" actId="1076"/>
          <ac:spMkLst>
            <pc:docMk/>
            <pc:sldMk cId="2297872256" sldId="498"/>
            <ac:spMk id="83" creationId="{FDFFBD8A-C1F0-4637-97A4-64119DBEE5C6}"/>
          </ac:spMkLst>
        </pc:spChg>
        <pc:spChg chg="add mod">
          <ac:chgData name="Yoann GOAVEC" userId="c65f47ef-6d0e-41c0-9d4b-3c154fb1213f" providerId="ADAL" clId="{B3BCA7F1-96BD-4A4C-91ED-BAA0FAE22D43}" dt="2020-10-30T13:26:33.748" v="3173" actId="1076"/>
          <ac:spMkLst>
            <pc:docMk/>
            <pc:sldMk cId="2297872256" sldId="498"/>
            <ac:spMk id="85" creationId="{718FAB7A-8A75-480F-B0ED-B996C96F8C97}"/>
          </ac:spMkLst>
        </pc:spChg>
        <pc:spChg chg="add mod">
          <ac:chgData name="Yoann GOAVEC" userId="c65f47ef-6d0e-41c0-9d4b-3c154fb1213f" providerId="ADAL" clId="{B3BCA7F1-96BD-4A4C-91ED-BAA0FAE22D43}" dt="2020-10-30T13:26:33.748" v="3173" actId="1076"/>
          <ac:spMkLst>
            <pc:docMk/>
            <pc:sldMk cId="2297872256" sldId="498"/>
            <ac:spMk id="86" creationId="{12A0DA8C-10D6-462A-A431-F198BC83419F}"/>
          </ac:spMkLst>
        </pc:spChg>
        <pc:spChg chg="add mod">
          <ac:chgData name="Yoann GOAVEC" userId="c65f47ef-6d0e-41c0-9d4b-3c154fb1213f" providerId="ADAL" clId="{B3BCA7F1-96BD-4A4C-91ED-BAA0FAE22D43}" dt="2020-10-30T13:26:33.748" v="3173" actId="1076"/>
          <ac:spMkLst>
            <pc:docMk/>
            <pc:sldMk cId="2297872256" sldId="498"/>
            <ac:spMk id="88" creationId="{2EE74DDE-CD34-4231-9B31-F8670FED8EAD}"/>
          </ac:spMkLst>
        </pc:spChg>
        <pc:spChg chg="add mod">
          <ac:chgData name="Yoann GOAVEC" userId="c65f47ef-6d0e-41c0-9d4b-3c154fb1213f" providerId="ADAL" clId="{B3BCA7F1-96BD-4A4C-91ED-BAA0FAE22D43}" dt="2020-10-30T13:26:33.748" v="3173" actId="1076"/>
          <ac:spMkLst>
            <pc:docMk/>
            <pc:sldMk cId="2297872256" sldId="498"/>
            <ac:spMk id="90" creationId="{E0BCE5B3-20EC-400E-B257-DD8F9F719507}"/>
          </ac:spMkLst>
        </pc:spChg>
        <pc:spChg chg="add del mod">
          <ac:chgData name="Yoann GOAVEC" userId="c65f47ef-6d0e-41c0-9d4b-3c154fb1213f" providerId="ADAL" clId="{B3BCA7F1-96BD-4A4C-91ED-BAA0FAE22D43}" dt="2020-10-30T13:17:05.339" v="3005" actId="478"/>
          <ac:spMkLst>
            <pc:docMk/>
            <pc:sldMk cId="2297872256" sldId="498"/>
            <ac:spMk id="92" creationId="{314ADBBB-9605-499E-8019-9882A0E1F3F8}"/>
          </ac:spMkLst>
        </pc:spChg>
        <pc:spChg chg="add mod">
          <ac:chgData name="Yoann GOAVEC" userId="c65f47ef-6d0e-41c0-9d4b-3c154fb1213f" providerId="ADAL" clId="{B3BCA7F1-96BD-4A4C-91ED-BAA0FAE22D43}" dt="2020-10-30T13:31:44.116" v="3576" actId="20577"/>
          <ac:spMkLst>
            <pc:docMk/>
            <pc:sldMk cId="2297872256" sldId="498"/>
            <ac:spMk id="94" creationId="{047FCA91-A567-41C9-8655-134B14C44DDC}"/>
          </ac:spMkLst>
        </pc:spChg>
        <pc:spChg chg="add mod">
          <ac:chgData name="Yoann GOAVEC" userId="c65f47ef-6d0e-41c0-9d4b-3c154fb1213f" providerId="ADAL" clId="{B3BCA7F1-96BD-4A4C-91ED-BAA0FAE22D43}" dt="2020-10-30T14:09:37.470" v="4384" actId="1076"/>
          <ac:spMkLst>
            <pc:docMk/>
            <pc:sldMk cId="2297872256" sldId="498"/>
            <ac:spMk id="96" creationId="{D526A917-F958-46B4-9BF3-63C14E36844E}"/>
          </ac:spMkLst>
        </pc:spChg>
        <pc:spChg chg="add del mod">
          <ac:chgData name="Yoann GOAVEC" userId="c65f47ef-6d0e-41c0-9d4b-3c154fb1213f" providerId="ADAL" clId="{B3BCA7F1-96BD-4A4C-91ED-BAA0FAE22D43}" dt="2020-10-30T13:25:06.762" v="3157" actId="22"/>
          <ac:spMkLst>
            <pc:docMk/>
            <pc:sldMk cId="2297872256" sldId="498"/>
            <ac:spMk id="98" creationId="{98F9CD55-C339-462A-B96E-9D21BB08197A}"/>
          </ac:spMkLst>
        </pc:spChg>
        <pc:spChg chg="add mod">
          <ac:chgData name="Yoann GOAVEC" userId="c65f47ef-6d0e-41c0-9d4b-3c154fb1213f" providerId="ADAL" clId="{B3BCA7F1-96BD-4A4C-91ED-BAA0FAE22D43}" dt="2020-10-30T13:26:33.748" v="3173" actId="1076"/>
          <ac:spMkLst>
            <pc:docMk/>
            <pc:sldMk cId="2297872256" sldId="498"/>
            <ac:spMk id="100" creationId="{1B90793A-3322-42A9-BBB6-45AD04BF2489}"/>
          </ac:spMkLst>
        </pc:spChg>
        <pc:spChg chg="add del mod ord">
          <ac:chgData name="Yoann GOAVEC" userId="c65f47ef-6d0e-41c0-9d4b-3c154fb1213f" providerId="ADAL" clId="{B3BCA7F1-96BD-4A4C-91ED-BAA0FAE22D43}" dt="2020-10-30T13:26:00.523" v="3165" actId="700"/>
          <ac:spMkLst>
            <pc:docMk/>
            <pc:sldMk cId="2297872256" sldId="498"/>
            <ac:spMk id="101" creationId="{FB17BFA4-D642-48F8-8D1E-D261A62503E0}"/>
          </ac:spMkLst>
        </pc:spChg>
        <pc:spChg chg="add mod">
          <ac:chgData name="Yoann GOAVEC" userId="c65f47ef-6d0e-41c0-9d4b-3c154fb1213f" providerId="ADAL" clId="{B3BCA7F1-96BD-4A4C-91ED-BAA0FAE22D43}" dt="2020-10-30T13:30:18.191" v="3560" actId="14100"/>
          <ac:spMkLst>
            <pc:docMk/>
            <pc:sldMk cId="2297872256" sldId="498"/>
            <ac:spMk id="102" creationId="{C330D5D2-D851-4EDF-9DE8-092D7C24E378}"/>
          </ac:spMkLst>
        </pc:spChg>
        <pc:spChg chg="add">
          <ac:chgData name="Yoann GOAVEC" userId="c65f47ef-6d0e-41c0-9d4b-3c154fb1213f" providerId="ADAL" clId="{B3BCA7F1-96BD-4A4C-91ED-BAA0FAE22D43}" dt="2020-10-30T13:37:38.718" v="3626" actId="22"/>
          <ac:spMkLst>
            <pc:docMk/>
            <pc:sldMk cId="2297872256" sldId="498"/>
            <ac:spMk id="104" creationId="{E8ABA9CE-5D60-4369-8E38-C43910DF2B50}"/>
          </ac:spMkLst>
        </pc:spChg>
        <pc:grpChg chg="add mod">
          <ac:chgData name="Yoann GOAVEC" userId="c65f47ef-6d0e-41c0-9d4b-3c154fb1213f" providerId="ADAL" clId="{B3BCA7F1-96BD-4A4C-91ED-BAA0FAE22D43}" dt="2020-10-30T13:26:33.748" v="3173" actId="1076"/>
          <ac:grpSpMkLst>
            <pc:docMk/>
            <pc:sldMk cId="2297872256" sldId="498"/>
            <ac:grpSpMk id="34" creationId="{4F6369E9-D11D-45CB-95CB-5AD6F423F2A1}"/>
          </ac:grpSpMkLst>
        </pc:grpChg>
        <pc:grpChg chg="mod">
          <ac:chgData name="Yoann GOAVEC" userId="c65f47ef-6d0e-41c0-9d4b-3c154fb1213f" providerId="ADAL" clId="{B3BCA7F1-96BD-4A4C-91ED-BAA0FAE22D43}" dt="2020-10-30T12:58:06.119" v="2686"/>
          <ac:grpSpMkLst>
            <pc:docMk/>
            <pc:sldMk cId="2297872256" sldId="498"/>
            <ac:grpSpMk id="35" creationId="{FE3D7F33-40CA-4AFF-9EF3-9E3BEE4ED8A2}"/>
          </ac:grpSpMkLst>
        </pc:grpChg>
        <pc:grpChg chg="add mod">
          <ac:chgData name="Yoann GOAVEC" userId="c65f47ef-6d0e-41c0-9d4b-3c154fb1213f" providerId="ADAL" clId="{B3BCA7F1-96BD-4A4C-91ED-BAA0FAE22D43}" dt="2020-10-30T13:26:33.748" v="3173" actId="1076"/>
          <ac:grpSpMkLst>
            <pc:docMk/>
            <pc:sldMk cId="2297872256" sldId="498"/>
            <ac:grpSpMk id="40" creationId="{A9C35A45-5C64-4D0B-B7C8-2EF4A018DD27}"/>
          </ac:grpSpMkLst>
        </pc:grpChg>
        <pc:grpChg chg="mod">
          <ac:chgData name="Yoann GOAVEC" userId="c65f47ef-6d0e-41c0-9d4b-3c154fb1213f" providerId="ADAL" clId="{B3BCA7F1-96BD-4A4C-91ED-BAA0FAE22D43}" dt="2020-10-30T12:58:06.119" v="2686"/>
          <ac:grpSpMkLst>
            <pc:docMk/>
            <pc:sldMk cId="2297872256" sldId="498"/>
            <ac:grpSpMk id="41" creationId="{08EBD9E9-8310-48DC-BE4B-860C1528AFA4}"/>
          </ac:grpSpMkLst>
        </pc:grpChg>
        <pc:grpChg chg="mod">
          <ac:chgData name="Yoann GOAVEC" userId="c65f47ef-6d0e-41c0-9d4b-3c154fb1213f" providerId="ADAL" clId="{B3BCA7F1-96BD-4A4C-91ED-BAA0FAE22D43}" dt="2020-10-30T12:58:06.119" v="2686"/>
          <ac:grpSpMkLst>
            <pc:docMk/>
            <pc:sldMk cId="2297872256" sldId="498"/>
            <ac:grpSpMk id="42" creationId="{31A91FB8-EA4B-4F8C-BC0A-2E5C3557BDC2}"/>
          </ac:grpSpMkLst>
        </pc:grpChg>
        <pc:grpChg chg="add mod">
          <ac:chgData name="Yoann GOAVEC" userId="c65f47ef-6d0e-41c0-9d4b-3c154fb1213f" providerId="ADAL" clId="{B3BCA7F1-96BD-4A4C-91ED-BAA0FAE22D43}" dt="2020-10-30T13:26:33.748" v="3173" actId="1076"/>
          <ac:grpSpMkLst>
            <pc:docMk/>
            <pc:sldMk cId="2297872256" sldId="498"/>
            <ac:grpSpMk id="49" creationId="{9896AB7A-ED2B-47E2-83D8-8A8D69B15EC9}"/>
          </ac:grpSpMkLst>
        </pc:grpChg>
        <pc:grpChg chg="add mod">
          <ac:chgData name="Yoann GOAVEC" userId="c65f47ef-6d0e-41c0-9d4b-3c154fb1213f" providerId="ADAL" clId="{B3BCA7F1-96BD-4A4C-91ED-BAA0FAE22D43}" dt="2020-10-30T13:26:33.748" v="3173" actId="1076"/>
          <ac:grpSpMkLst>
            <pc:docMk/>
            <pc:sldMk cId="2297872256" sldId="498"/>
            <ac:grpSpMk id="54" creationId="{A6E315A2-9BA5-4EE5-B35A-7FC0ADD055C7}"/>
          </ac:grpSpMkLst>
        </pc:grpChg>
        <pc:grpChg chg="add del mod">
          <ac:chgData name="Yoann GOAVEC" userId="c65f47ef-6d0e-41c0-9d4b-3c154fb1213f" providerId="ADAL" clId="{B3BCA7F1-96BD-4A4C-91ED-BAA0FAE22D43}" dt="2020-10-30T13:17:24.195" v="3027" actId="478"/>
          <ac:grpSpMkLst>
            <pc:docMk/>
            <pc:sldMk cId="2297872256" sldId="498"/>
            <ac:grpSpMk id="71" creationId="{31D77EE7-E3C1-4C98-8080-E7828BC6F414}"/>
          </ac:grpSpMkLst>
        </pc:grpChg>
        <pc:grpChg chg="add del mod">
          <ac:chgData name="Yoann GOAVEC" userId="c65f47ef-6d0e-41c0-9d4b-3c154fb1213f" providerId="ADAL" clId="{B3BCA7F1-96BD-4A4C-91ED-BAA0FAE22D43}" dt="2020-10-30T13:14:21.760" v="2885" actId="478"/>
          <ac:grpSpMkLst>
            <pc:docMk/>
            <pc:sldMk cId="2297872256" sldId="498"/>
            <ac:grpSpMk id="72" creationId="{9726CA0D-0EE0-456C-ABB6-BD4D1BB4C172}"/>
          </ac:grpSpMkLst>
        </pc:grpChg>
        <pc:grpChg chg="add mod">
          <ac:chgData name="Yoann GOAVEC" userId="c65f47ef-6d0e-41c0-9d4b-3c154fb1213f" providerId="ADAL" clId="{B3BCA7F1-96BD-4A4C-91ED-BAA0FAE22D43}" dt="2020-10-30T13:26:33.748" v="3173" actId="1076"/>
          <ac:grpSpMkLst>
            <pc:docMk/>
            <pc:sldMk cId="2297872256" sldId="498"/>
            <ac:grpSpMk id="77" creationId="{EC431B51-3E51-46BA-894A-081A9AA9AA23}"/>
          </ac:grpSpMkLst>
        </pc:grpChg>
        <pc:graphicFrameChg chg="add del mod modGraphic">
          <ac:chgData name="Yoann GOAVEC" userId="c65f47ef-6d0e-41c0-9d4b-3c154fb1213f" providerId="ADAL" clId="{B3BCA7F1-96BD-4A4C-91ED-BAA0FAE22D43}" dt="2020-10-30T12:29:12.997" v="2549" actId="478"/>
          <ac:graphicFrameMkLst>
            <pc:docMk/>
            <pc:sldMk cId="2297872256" sldId="498"/>
            <ac:graphicFrameMk id="8" creationId="{E3729889-7F1A-4432-B392-827D06BD6FFD}"/>
          </ac:graphicFrameMkLst>
        </pc:graphicFrameChg>
        <pc:graphicFrameChg chg="add del mod">
          <ac:chgData name="Yoann GOAVEC" userId="c65f47ef-6d0e-41c0-9d4b-3c154fb1213f" providerId="ADAL" clId="{B3BCA7F1-96BD-4A4C-91ED-BAA0FAE22D43}" dt="2020-10-30T12:26:19.680" v="2427" actId="478"/>
          <ac:graphicFrameMkLst>
            <pc:docMk/>
            <pc:sldMk cId="2297872256" sldId="498"/>
            <ac:graphicFrameMk id="9" creationId="{14B19EEA-2BB5-49E2-AE04-0B742861FF8A}"/>
          </ac:graphicFrameMkLst>
        </pc:graphicFrameChg>
        <pc:graphicFrameChg chg="add del mod">
          <ac:chgData name="Yoann GOAVEC" userId="c65f47ef-6d0e-41c0-9d4b-3c154fb1213f" providerId="ADAL" clId="{B3BCA7F1-96BD-4A4C-91ED-BAA0FAE22D43}" dt="2020-10-30T12:26:29.233" v="2430"/>
          <ac:graphicFrameMkLst>
            <pc:docMk/>
            <pc:sldMk cId="2297872256" sldId="498"/>
            <ac:graphicFrameMk id="10" creationId="{06DFE9F6-05E0-4C40-9BF2-EC69EEC07F8D}"/>
          </ac:graphicFrameMkLst>
        </pc:graphicFrameChg>
      </pc:sldChg>
      <pc:sldChg chg="new del">
        <pc:chgData name="Yoann GOAVEC" userId="c65f47ef-6d0e-41c0-9d4b-3c154fb1213f" providerId="ADAL" clId="{B3BCA7F1-96BD-4A4C-91ED-BAA0FAE22D43}" dt="2020-10-30T13:30:30.615" v="3563" actId="2696"/>
        <pc:sldMkLst>
          <pc:docMk/>
          <pc:sldMk cId="1844317803" sldId="499"/>
        </pc:sldMkLst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2707310270" sldId="499"/>
        </pc:sldMkLst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1352535557" sldId="500"/>
        </pc:sldMkLst>
      </pc:sldChg>
      <pc:sldChg chg="addSp delSp modSp add mod">
        <pc:chgData name="Yoann GOAVEC" userId="c65f47ef-6d0e-41c0-9d4b-3c154fb1213f" providerId="ADAL" clId="{B3BCA7F1-96BD-4A4C-91ED-BAA0FAE22D43}" dt="2020-10-30T14:17:36.648" v="5065" actId="20577"/>
        <pc:sldMkLst>
          <pc:docMk/>
          <pc:sldMk cId="3490998011" sldId="500"/>
        </pc:sldMkLst>
        <pc:spChg chg="add mod">
          <ac:chgData name="Yoann GOAVEC" userId="c65f47ef-6d0e-41c0-9d4b-3c154fb1213f" providerId="ADAL" clId="{B3BCA7F1-96BD-4A4C-91ED-BAA0FAE22D43}" dt="2020-10-30T14:16:57.557" v="4952" actId="1076"/>
          <ac:spMkLst>
            <pc:docMk/>
            <pc:sldMk cId="3490998011" sldId="500"/>
            <ac:spMk id="2" creationId="{A577CADE-2A5F-45F7-8FDA-C8904BE2D874}"/>
          </ac:spMkLst>
        </pc:spChg>
        <pc:spChg chg="add del mod">
          <ac:chgData name="Yoann GOAVEC" userId="c65f47ef-6d0e-41c0-9d4b-3c154fb1213f" providerId="ADAL" clId="{B3BCA7F1-96BD-4A4C-91ED-BAA0FAE22D43}" dt="2020-10-30T13:48:25.009" v="4085" actId="478"/>
          <ac:spMkLst>
            <pc:docMk/>
            <pc:sldMk cId="3490998011" sldId="500"/>
            <ac:spMk id="3" creationId="{AA2F4157-1C3B-4AC5-8D2C-39813AA8CCF8}"/>
          </ac:spMkLst>
        </pc:spChg>
        <pc:spChg chg="mod">
          <ac:chgData name="Yoann GOAVEC" userId="c65f47ef-6d0e-41c0-9d4b-3c154fb1213f" providerId="ADAL" clId="{B3BCA7F1-96BD-4A4C-91ED-BAA0FAE22D43}" dt="2020-10-30T13:30:34.915" v="3571" actId="20577"/>
          <ac:spMkLst>
            <pc:docMk/>
            <pc:sldMk cId="3490998011" sldId="500"/>
            <ac:spMk id="4" creationId="{53458060-B143-4906-BB7A-BE71BFEB6AFC}"/>
          </ac:spMkLst>
        </pc:spChg>
        <pc:spChg chg="add mod">
          <ac:chgData name="Yoann GOAVEC" userId="c65f47ef-6d0e-41c0-9d4b-3c154fb1213f" providerId="ADAL" clId="{B3BCA7F1-96BD-4A4C-91ED-BAA0FAE22D43}" dt="2020-10-30T13:53:40.458" v="4143" actId="207"/>
          <ac:spMkLst>
            <pc:docMk/>
            <pc:sldMk cId="3490998011" sldId="500"/>
            <ac:spMk id="5" creationId="{BF0E0874-7391-4B46-8923-D4A02F1255DB}"/>
          </ac:spMkLst>
        </pc:spChg>
        <pc:spChg chg="add mod">
          <ac:chgData name="Yoann GOAVEC" userId="c65f47ef-6d0e-41c0-9d4b-3c154fb1213f" providerId="ADAL" clId="{B3BCA7F1-96BD-4A4C-91ED-BAA0FAE22D43}" dt="2020-10-30T13:53:16.222" v="4140" actId="113"/>
          <ac:spMkLst>
            <pc:docMk/>
            <pc:sldMk cId="3490998011" sldId="500"/>
            <ac:spMk id="6" creationId="{F7777E19-509D-49E5-BEBD-7C9D627F2EC3}"/>
          </ac:spMkLst>
        </pc:spChg>
        <pc:spChg chg="add mod">
          <ac:chgData name="Yoann GOAVEC" userId="c65f47ef-6d0e-41c0-9d4b-3c154fb1213f" providerId="ADAL" clId="{B3BCA7F1-96BD-4A4C-91ED-BAA0FAE22D43}" dt="2020-10-30T13:50:38.961" v="4122" actId="113"/>
          <ac:spMkLst>
            <pc:docMk/>
            <pc:sldMk cId="3490998011" sldId="500"/>
            <ac:spMk id="7" creationId="{A56C885E-63B0-4DD5-A9FC-88C08448F019}"/>
          </ac:spMkLst>
        </pc:spChg>
        <pc:spChg chg="add del mod">
          <ac:chgData name="Yoann GOAVEC" userId="c65f47ef-6d0e-41c0-9d4b-3c154fb1213f" providerId="ADAL" clId="{B3BCA7F1-96BD-4A4C-91ED-BAA0FAE22D43}" dt="2020-10-30T13:44:26.938" v="4012" actId="478"/>
          <ac:spMkLst>
            <pc:docMk/>
            <pc:sldMk cId="3490998011" sldId="500"/>
            <ac:spMk id="8" creationId="{7E117A34-4A6A-4A0D-BFBC-900001662B59}"/>
          </ac:spMkLst>
        </pc:spChg>
        <pc:spChg chg="add del mod">
          <ac:chgData name="Yoann GOAVEC" userId="c65f47ef-6d0e-41c0-9d4b-3c154fb1213f" providerId="ADAL" clId="{B3BCA7F1-96BD-4A4C-91ED-BAA0FAE22D43}" dt="2020-10-30T13:45:37.776" v="4033" actId="478"/>
          <ac:spMkLst>
            <pc:docMk/>
            <pc:sldMk cId="3490998011" sldId="500"/>
            <ac:spMk id="9" creationId="{C2E8C122-7794-46FB-B6F8-54184C98D931}"/>
          </ac:spMkLst>
        </pc:spChg>
        <pc:spChg chg="add del mod">
          <ac:chgData name="Yoann GOAVEC" userId="c65f47ef-6d0e-41c0-9d4b-3c154fb1213f" providerId="ADAL" clId="{B3BCA7F1-96BD-4A4C-91ED-BAA0FAE22D43}" dt="2020-10-30T13:45:26.443" v="4028" actId="478"/>
          <ac:spMkLst>
            <pc:docMk/>
            <pc:sldMk cId="3490998011" sldId="500"/>
            <ac:spMk id="10" creationId="{900E1AB8-3EDF-484C-BA7C-A5CAD4A20EA1}"/>
          </ac:spMkLst>
        </pc:spChg>
        <pc:spChg chg="add del mod">
          <ac:chgData name="Yoann GOAVEC" userId="c65f47ef-6d0e-41c0-9d4b-3c154fb1213f" providerId="ADAL" clId="{B3BCA7F1-96BD-4A4C-91ED-BAA0FAE22D43}" dt="2020-10-30T13:45:24.737" v="4027" actId="478"/>
          <ac:spMkLst>
            <pc:docMk/>
            <pc:sldMk cId="3490998011" sldId="500"/>
            <ac:spMk id="11" creationId="{58815B44-F222-4FE1-BFA0-3D50EC57E976}"/>
          </ac:spMkLst>
        </pc:spChg>
        <pc:spChg chg="add mod">
          <ac:chgData name="Yoann GOAVEC" userId="c65f47ef-6d0e-41c0-9d4b-3c154fb1213f" providerId="ADAL" clId="{B3BCA7F1-96BD-4A4C-91ED-BAA0FAE22D43}" dt="2020-10-30T13:51:30.999" v="4132" actId="1076"/>
          <ac:spMkLst>
            <pc:docMk/>
            <pc:sldMk cId="3490998011" sldId="500"/>
            <ac:spMk id="12" creationId="{4A68E5C4-F494-4F38-90FB-F6D4FE4453AE}"/>
          </ac:spMkLst>
        </pc:spChg>
        <pc:spChg chg="add mod">
          <ac:chgData name="Yoann GOAVEC" userId="c65f47ef-6d0e-41c0-9d4b-3c154fb1213f" providerId="ADAL" clId="{B3BCA7F1-96BD-4A4C-91ED-BAA0FAE22D43}" dt="2020-10-30T14:13:10.719" v="4633" actId="207"/>
          <ac:spMkLst>
            <pc:docMk/>
            <pc:sldMk cId="3490998011" sldId="500"/>
            <ac:spMk id="13" creationId="{0C7E7B1A-01E8-4424-83DA-F51F4857ACCC}"/>
          </ac:spMkLst>
        </pc:spChg>
        <pc:spChg chg="del">
          <ac:chgData name="Yoann GOAVEC" userId="c65f47ef-6d0e-41c0-9d4b-3c154fb1213f" providerId="ADAL" clId="{B3BCA7F1-96BD-4A4C-91ED-BAA0FAE22D43}" dt="2020-10-30T13:31:20.586" v="3572" actId="478"/>
          <ac:spMkLst>
            <pc:docMk/>
            <pc:sldMk cId="3490998011" sldId="500"/>
            <ac:spMk id="14" creationId="{E3AD255C-0B24-466C-A7C2-999D3D515201}"/>
          </ac:spMkLst>
        </pc:spChg>
        <pc:spChg chg="add del mod">
          <ac:chgData name="Yoann GOAVEC" userId="c65f47ef-6d0e-41c0-9d4b-3c154fb1213f" providerId="ADAL" clId="{B3BCA7F1-96BD-4A4C-91ED-BAA0FAE22D43}" dt="2020-10-30T14:01:18.974" v="4156" actId="478"/>
          <ac:spMkLst>
            <pc:docMk/>
            <pc:sldMk cId="3490998011" sldId="500"/>
            <ac:spMk id="15" creationId="{69E4D3EC-DBF5-4933-9073-B2C10327F976}"/>
          </ac:spMkLst>
        </pc:spChg>
        <pc:spChg chg="del">
          <ac:chgData name="Yoann GOAVEC" userId="c65f47ef-6d0e-41c0-9d4b-3c154fb1213f" providerId="ADAL" clId="{B3BCA7F1-96BD-4A4C-91ED-BAA0FAE22D43}" dt="2020-10-30T13:31:20.586" v="3572" actId="478"/>
          <ac:spMkLst>
            <pc:docMk/>
            <pc:sldMk cId="3490998011" sldId="500"/>
            <ac:spMk id="16" creationId="{10C5C025-990A-47B3-A6C3-3F742E306068}"/>
          </ac:spMkLst>
        </pc:spChg>
        <pc:spChg chg="add mod">
          <ac:chgData name="Yoann GOAVEC" userId="c65f47ef-6d0e-41c0-9d4b-3c154fb1213f" providerId="ADAL" clId="{B3BCA7F1-96BD-4A4C-91ED-BAA0FAE22D43}" dt="2020-10-30T14:16:35.656" v="4948" actId="1076"/>
          <ac:spMkLst>
            <pc:docMk/>
            <pc:sldMk cId="3490998011" sldId="500"/>
            <ac:spMk id="17" creationId="{3815B8D6-676E-410A-BD28-9E403D1D2381}"/>
          </ac:spMkLst>
        </pc:spChg>
        <pc:spChg chg="del">
          <ac:chgData name="Yoann GOAVEC" userId="c65f47ef-6d0e-41c0-9d4b-3c154fb1213f" providerId="ADAL" clId="{B3BCA7F1-96BD-4A4C-91ED-BAA0FAE22D43}" dt="2020-10-30T13:31:20.586" v="3572" actId="478"/>
          <ac:spMkLst>
            <pc:docMk/>
            <pc:sldMk cId="3490998011" sldId="500"/>
            <ac:spMk id="18" creationId="{0A638DE7-63C2-409D-A798-D6B2FC0E9BED}"/>
          </ac:spMkLst>
        </pc:spChg>
        <pc:spChg chg="add del mod">
          <ac:chgData name="Yoann GOAVEC" userId="c65f47ef-6d0e-41c0-9d4b-3c154fb1213f" providerId="ADAL" clId="{B3BCA7F1-96BD-4A4C-91ED-BAA0FAE22D43}" dt="2020-10-30T14:02:17.904" v="4207" actId="478"/>
          <ac:spMkLst>
            <pc:docMk/>
            <pc:sldMk cId="3490998011" sldId="500"/>
            <ac:spMk id="19" creationId="{5CC3D7E9-A053-4512-8635-E03F924275BF}"/>
          </ac:spMkLst>
        </pc:spChg>
        <pc:spChg chg="del">
          <ac:chgData name="Yoann GOAVEC" userId="c65f47ef-6d0e-41c0-9d4b-3c154fb1213f" providerId="ADAL" clId="{B3BCA7F1-96BD-4A4C-91ED-BAA0FAE22D43}" dt="2020-10-30T13:31:20.586" v="3572" actId="478"/>
          <ac:spMkLst>
            <pc:docMk/>
            <pc:sldMk cId="3490998011" sldId="500"/>
            <ac:spMk id="20" creationId="{A437B386-0D76-44C7-A231-4AA5ABAEA81F}"/>
          </ac:spMkLst>
        </pc:spChg>
        <pc:spChg chg="add mod">
          <ac:chgData name="Yoann GOAVEC" userId="c65f47ef-6d0e-41c0-9d4b-3c154fb1213f" providerId="ADAL" clId="{B3BCA7F1-96BD-4A4C-91ED-BAA0FAE22D43}" dt="2020-10-30T14:16:35.656" v="4948" actId="1076"/>
          <ac:spMkLst>
            <pc:docMk/>
            <pc:sldMk cId="3490998011" sldId="500"/>
            <ac:spMk id="21" creationId="{7A9EDFDE-119B-4640-83C3-E312D64F2634}"/>
          </ac:spMkLst>
        </pc:spChg>
        <pc:spChg chg="add mod">
          <ac:chgData name="Yoann GOAVEC" userId="c65f47ef-6d0e-41c0-9d4b-3c154fb1213f" providerId="ADAL" clId="{B3BCA7F1-96BD-4A4C-91ED-BAA0FAE22D43}" dt="2020-10-30T14:16:35.656" v="4948" actId="1076"/>
          <ac:spMkLst>
            <pc:docMk/>
            <pc:sldMk cId="3490998011" sldId="500"/>
            <ac:spMk id="22" creationId="{96765218-2302-426F-9A8D-517DB11291B2}"/>
          </ac:spMkLst>
        </pc:spChg>
        <pc:spChg chg="add mod">
          <ac:chgData name="Yoann GOAVEC" userId="c65f47ef-6d0e-41c0-9d4b-3c154fb1213f" providerId="ADAL" clId="{B3BCA7F1-96BD-4A4C-91ED-BAA0FAE22D43}" dt="2020-10-30T14:16:35.656" v="4948" actId="1076"/>
          <ac:spMkLst>
            <pc:docMk/>
            <pc:sldMk cId="3490998011" sldId="500"/>
            <ac:spMk id="23" creationId="{C12BA687-E8B9-43BD-A82B-6CA0D518562F}"/>
          </ac:spMkLst>
        </pc:spChg>
        <pc:spChg chg="mod">
          <ac:chgData name="Yoann GOAVEC" userId="c65f47ef-6d0e-41c0-9d4b-3c154fb1213f" providerId="ADAL" clId="{B3BCA7F1-96BD-4A4C-91ED-BAA0FAE22D43}" dt="2020-10-30T14:02:09.821" v="4205" actId="404"/>
          <ac:spMkLst>
            <pc:docMk/>
            <pc:sldMk cId="3490998011" sldId="500"/>
            <ac:spMk id="24" creationId="{37FE8BFA-9F81-45A9-AA76-1D7A293E321F}"/>
          </ac:spMkLst>
        </pc:spChg>
        <pc:spChg chg="add mod">
          <ac:chgData name="Yoann GOAVEC" userId="c65f47ef-6d0e-41c0-9d4b-3c154fb1213f" providerId="ADAL" clId="{B3BCA7F1-96BD-4A4C-91ED-BAA0FAE22D43}" dt="2020-10-30T14:16:35.656" v="4948" actId="1076"/>
          <ac:spMkLst>
            <pc:docMk/>
            <pc:sldMk cId="3490998011" sldId="500"/>
            <ac:spMk id="26" creationId="{20A79B37-E493-460D-9E18-E4F309BDF613}"/>
          </ac:spMkLst>
        </pc:spChg>
        <pc:spChg chg="add mod">
          <ac:chgData name="Yoann GOAVEC" userId="c65f47ef-6d0e-41c0-9d4b-3c154fb1213f" providerId="ADAL" clId="{B3BCA7F1-96BD-4A4C-91ED-BAA0FAE22D43}" dt="2020-10-30T14:16:41.016" v="4949" actId="1076"/>
          <ac:spMkLst>
            <pc:docMk/>
            <pc:sldMk cId="3490998011" sldId="500"/>
            <ac:spMk id="28" creationId="{A110B1CE-59BC-4064-B966-DF7C712C74BF}"/>
          </ac:spMkLst>
        </pc:spChg>
        <pc:spChg chg="add mod">
          <ac:chgData name="Yoann GOAVEC" userId="c65f47ef-6d0e-41c0-9d4b-3c154fb1213f" providerId="ADAL" clId="{B3BCA7F1-96BD-4A4C-91ED-BAA0FAE22D43}" dt="2020-10-30T14:16:41.016" v="4949" actId="1076"/>
          <ac:spMkLst>
            <pc:docMk/>
            <pc:sldMk cId="3490998011" sldId="500"/>
            <ac:spMk id="29" creationId="{C3A36FA2-9DE7-45E7-BFC5-8FC9DE145B59}"/>
          </ac:spMkLst>
        </pc:spChg>
        <pc:spChg chg="add mod">
          <ac:chgData name="Yoann GOAVEC" userId="c65f47ef-6d0e-41c0-9d4b-3c154fb1213f" providerId="ADAL" clId="{B3BCA7F1-96BD-4A4C-91ED-BAA0FAE22D43}" dt="2020-10-30T14:16:41.016" v="4949" actId="1076"/>
          <ac:spMkLst>
            <pc:docMk/>
            <pc:sldMk cId="3490998011" sldId="500"/>
            <ac:spMk id="30" creationId="{BEB52900-537C-458E-8E4B-48661485A837}"/>
          </ac:spMkLst>
        </pc:spChg>
        <pc:spChg chg="del">
          <ac:chgData name="Yoann GOAVEC" userId="c65f47ef-6d0e-41c0-9d4b-3c154fb1213f" providerId="ADAL" clId="{B3BCA7F1-96BD-4A4C-91ED-BAA0FAE22D43}" dt="2020-10-30T13:31:20.586" v="3572" actId="478"/>
          <ac:spMkLst>
            <pc:docMk/>
            <pc:sldMk cId="3490998011" sldId="500"/>
            <ac:spMk id="31" creationId="{585DA51D-60B4-4F7F-8B42-45DEB3471278}"/>
          </ac:spMkLst>
        </pc:spChg>
        <pc:spChg chg="add del mod">
          <ac:chgData name="Yoann GOAVEC" userId="c65f47ef-6d0e-41c0-9d4b-3c154fb1213f" providerId="ADAL" clId="{B3BCA7F1-96BD-4A4C-91ED-BAA0FAE22D43}" dt="2020-10-30T14:09:31.243" v="4383" actId="478"/>
          <ac:spMkLst>
            <pc:docMk/>
            <pc:sldMk cId="3490998011" sldId="500"/>
            <ac:spMk id="32" creationId="{23B7AAC3-27A8-49BC-A13A-E5755DEC56DF}"/>
          </ac:spMkLst>
        </pc:spChg>
        <pc:spChg chg="del">
          <ac:chgData name="Yoann GOAVEC" userId="c65f47ef-6d0e-41c0-9d4b-3c154fb1213f" providerId="ADAL" clId="{B3BCA7F1-96BD-4A4C-91ED-BAA0FAE22D43}" dt="2020-10-30T13:31:20.586" v="3572" actId="478"/>
          <ac:spMkLst>
            <pc:docMk/>
            <pc:sldMk cId="3490998011" sldId="500"/>
            <ac:spMk id="33" creationId="{EE0F92BD-63F3-417B-B874-A7EE4D2ED351}"/>
          </ac:spMkLst>
        </pc:spChg>
        <pc:spChg chg="mod">
          <ac:chgData name="Yoann GOAVEC" userId="c65f47ef-6d0e-41c0-9d4b-3c154fb1213f" providerId="ADAL" clId="{B3BCA7F1-96BD-4A4C-91ED-BAA0FAE22D43}" dt="2020-10-30T14:16:35.656" v="4948" actId="1076"/>
          <ac:spMkLst>
            <pc:docMk/>
            <pc:sldMk cId="3490998011" sldId="500"/>
            <ac:spMk id="57" creationId="{319289C9-8BDF-4C52-ADDC-AC0C2B00E9BC}"/>
          </ac:spMkLst>
        </pc:spChg>
        <pc:spChg chg="mod">
          <ac:chgData name="Yoann GOAVEC" userId="c65f47ef-6d0e-41c0-9d4b-3c154fb1213f" providerId="ADAL" clId="{B3BCA7F1-96BD-4A4C-91ED-BAA0FAE22D43}" dt="2020-10-30T13:37:01.502" v="3624" actId="1076"/>
          <ac:spMkLst>
            <pc:docMk/>
            <pc:sldMk cId="3490998011" sldId="500"/>
            <ac:spMk id="59" creationId="{CBCBB58C-BA3A-4C7E-8346-196DCB85FA64}"/>
          </ac:spMkLst>
        </pc:spChg>
        <pc:spChg chg="del">
          <ac:chgData name="Yoann GOAVEC" userId="c65f47ef-6d0e-41c0-9d4b-3c154fb1213f" providerId="ADAL" clId="{B3BCA7F1-96BD-4A4C-91ED-BAA0FAE22D43}" dt="2020-10-30T13:31:20.586" v="3572" actId="478"/>
          <ac:spMkLst>
            <pc:docMk/>
            <pc:sldMk cId="3490998011" sldId="500"/>
            <ac:spMk id="61" creationId="{2B8D78FD-E2D1-4484-8A01-2510753410A6}"/>
          </ac:spMkLst>
        </pc:spChg>
        <pc:spChg chg="add mod">
          <ac:chgData name="Yoann GOAVEC" userId="c65f47ef-6d0e-41c0-9d4b-3c154fb1213f" providerId="ADAL" clId="{B3BCA7F1-96BD-4A4C-91ED-BAA0FAE22D43}" dt="2020-10-30T14:16:41.016" v="4949" actId="1076"/>
          <ac:spMkLst>
            <pc:docMk/>
            <pc:sldMk cId="3490998011" sldId="500"/>
            <ac:spMk id="67" creationId="{BAEF2462-7610-458F-853E-E9A023E5A434}"/>
          </ac:spMkLst>
        </pc:spChg>
        <pc:spChg chg="del">
          <ac:chgData name="Yoann GOAVEC" userId="c65f47ef-6d0e-41c0-9d4b-3c154fb1213f" providerId="ADAL" clId="{B3BCA7F1-96BD-4A4C-91ED-BAA0FAE22D43}" dt="2020-10-30T13:31:20.586" v="3572" actId="478"/>
          <ac:spMkLst>
            <pc:docMk/>
            <pc:sldMk cId="3490998011" sldId="500"/>
            <ac:spMk id="73" creationId="{8075B0B8-6E1E-444D-9B3F-B19268845967}"/>
          </ac:spMkLst>
        </pc:spChg>
        <pc:spChg chg="mod">
          <ac:chgData name="Yoann GOAVEC" userId="c65f47ef-6d0e-41c0-9d4b-3c154fb1213f" providerId="ADAL" clId="{B3BCA7F1-96BD-4A4C-91ED-BAA0FAE22D43}" dt="2020-10-30T13:46:58.067" v="4050" actId="692"/>
          <ac:spMkLst>
            <pc:docMk/>
            <pc:sldMk cId="3490998011" sldId="500"/>
            <ac:spMk id="74" creationId="{605989DC-34EC-4838-9D65-27AB09726157}"/>
          </ac:spMkLst>
        </pc:spChg>
        <pc:spChg chg="mod">
          <ac:chgData name="Yoann GOAVEC" userId="c65f47ef-6d0e-41c0-9d4b-3c154fb1213f" providerId="ADAL" clId="{B3BCA7F1-96BD-4A4C-91ED-BAA0FAE22D43}" dt="2020-10-30T13:46:58.067" v="4050" actId="692"/>
          <ac:spMkLst>
            <pc:docMk/>
            <pc:sldMk cId="3490998011" sldId="500"/>
            <ac:spMk id="75" creationId="{A508BCC3-4F47-4C36-9277-9A1092594DA2}"/>
          </ac:spMkLst>
        </pc:spChg>
        <pc:spChg chg="mod">
          <ac:chgData name="Yoann GOAVEC" userId="c65f47ef-6d0e-41c0-9d4b-3c154fb1213f" providerId="ADAL" clId="{B3BCA7F1-96BD-4A4C-91ED-BAA0FAE22D43}" dt="2020-10-30T13:46:58.067" v="4050" actId="692"/>
          <ac:spMkLst>
            <pc:docMk/>
            <pc:sldMk cId="3490998011" sldId="500"/>
            <ac:spMk id="76" creationId="{01A24FB6-DBB2-4704-B775-9C1896DC3401}"/>
          </ac:spMkLst>
        </pc:spChg>
        <pc:spChg chg="mod">
          <ac:chgData name="Yoann GOAVEC" userId="c65f47ef-6d0e-41c0-9d4b-3c154fb1213f" providerId="ADAL" clId="{B3BCA7F1-96BD-4A4C-91ED-BAA0FAE22D43}" dt="2020-10-30T13:46:58.067" v="4050" actId="692"/>
          <ac:spMkLst>
            <pc:docMk/>
            <pc:sldMk cId="3490998011" sldId="500"/>
            <ac:spMk id="82" creationId="{EBC830C3-94D8-47B7-B203-0D6FB4C14897}"/>
          </ac:spMkLst>
        </pc:spChg>
        <pc:spChg chg="del">
          <ac:chgData name="Yoann GOAVEC" userId="c65f47ef-6d0e-41c0-9d4b-3c154fb1213f" providerId="ADAL" clId="{B3BCA7F1-96BD-4A4C-91ED-BAA0FAE22D43}" dt="2020-10-30T13:31:20.586" v="3572" actId="478"/>
          <ac:spMkLst>
            <pc:docMk/>
            <pc:sldMk cId="3490998011" sldId="500"/>
            <ac:spMk id="83" creationId="{FDFFBD8A-C1F0-4637-97A4-64119DBEE5C6}"/>
          </ac:spMkLst>
        </pc:spChg>
        <pc:spChg chg="mod">
          <ac:chgData name="Yoann GOAVEC" userId="c65f47ef-6d0e-41c0-9d4b-3c154fb1213f" providerId="ADAL" clId="{B3BCA7F1-96BD-4A4C-91ED-BAA0FAE22D43}" dt="2020-10-30T13:46:58.067" v="4050" actId="692"/>
          <ac:spMkLst>
            <pc:docMk/>
            <pc:sldMk cId="3490998011" sldId="500"/>
            <ac:spMk id="84" creationId="{204D41CE-5310-4C68-94C1-335AFC0F1A11}"/>
          </ac:spMkLst>
        </pc:spChg>
        <pc:spChg chg="mod">
          <ac:chgData name="Yoann GOAVEC" userId="c65f47ef-6d0e-41c0-9d4b-3c154fb1213f" providerId="ADAL" clId="{B3BCA7F1-96BD-4A4C-91ED-BAA0FAE22D43}" dt="2020-10-30T14:16:41.016" v="4949" actId="1076"/>
          <ac:spMkLst>
            <pc:docMk/>
            <pc:sldMk cId="3490998011" sldId="500"/>
            <ac:spMk id="85" creationId="{718FAB7A-8A75-480F-B0ED-B996C96F8C97}"/>
          </ac:spMkLst>
        </pc:spChg>
        <pc:spChg chg="del mod">
          <ac:chgData name="Yoann GOAVEC" userId="c65f47ef-6d0e-41c0-9d4b-3c154fb1213f" providerId="ADAL" clId="{B3BCA7F1-96BD-4A4C-91ED-BAA0FAE22D43}" dt="2020-10-30T13:31:22.159" v="3574" actId="478"/>
          <ac:spMkLst>
            <pc:docMk/>
            <pc:sldMk cId="3490998011" sldId="500"/>
            <ac:spMk id="86" creationId="{12A0DA8C-10D6-462A-A431-F198BC83419F}"/>
          </ac:spMkLst>
        </pc:spChg>
        <pc:spChg chg="mod">
          <ac:chgData name="Yoann GOAVEC" userId="c65f47ef-6d0e-41c0-9d4b-3c154fb1213f" providerId="ADAL" clId="{B3BCA7F1-96BD-4A4C-91ED-BAA0FAE22D43}" dt="2020-10-30T13:46:58.067" v="4050" actId="692"/>
          <ac:spMkLst>
            <pc:docMk/>
            <pc:sldMk cId="3490998011" sldId="500"/>
            <ac:spMk id="87" creationId="{778BF587-34A8-4FF0-B10F-C690211AE7BB}"/>
          </ac:spMkLst>
        </pc:spChg>
        <pc:spChg chg="del">
          <ac:chgData name="Yoann GOAVEC" userId="c65f47ef-6d0e-41c0-9d4b-3c154fb1213f" providerId="ADAL" clId="{B3BCA7F1-96BD-4A4C-91ED-BAA0FAE22D43}" dt="2020-10-30T13:31:20.586" v="3572" actId="478"/>
          <ac:spMkLst>
            <pc:docMk/>
            <pc:sldMk cId="3490998011" sldId="500"/>
            <ac:spMk id="88" creationId="{2EE74DDE-CD34-4231-9B31-F8670FED8EAD}"/>
          </ac:spMkLst>
        </pc:spChg>
        <pc:spChg chg="del">
          <ac:chgData name="Yoann GOAVEC" userId="c65f47ef-6d0e-41c0-9d4b-3c154fb1213f" providerId="ADAL" clId="{B3BCA7F1-96BD-4A4C-91ED-BAA0FAE22D43}" dt="2020-10-30T13:31:20.586" v="3572" actId="478"/>
          <ac:spMkLst>
            <pc:docMk/>
            <pc:sldMk cId="3490998011" sldId="500"/>
            <ac:spMk id="90" creationId="{E0BCE5B3-20EC-400E-B257-DD8F9F719507}"/>
          </ac:spMkLst>
        </pc:spChg>
        <pc:spChg chg="mod">
          <ac:chgData name="Yoann GOAVEC" userId="c65f47ef-6d0e-41c0-9d4b-3c154fb1213f" providerId="ADAL" clId="{B3BCA7F1-96BD-4A4C-91ED-BAA0FAE22D43}" dt="2020-10-30T13:46:58.067" v="4050" actId="692"/>
          <ac:spMkLst>
            <pc:docMk/>
            <pc:sldMk cId="3490998011" sldId="500"/>
            <ac:spMk id="93" creationId="{A513D553-0565-4FB4-B503-70540096F34E}"/>
          </ac:spMkLst>
        </pc:spChg>
        <pc:spChg chg="del">
          <ac:chgData name="Yoann GOAVEC" userId="c65f47ef-6d0e-41c0-9d4b-3c154fb1213f" providerId="ADAL" clId="{B3BCA7F1-96BD-4A4C-91ED-BAA0FAE22D43}" dt="2020-10-30T13:31:20.586" v="3572" actId="478"/>
          <ac:spMkLst>
            <pc:docMk/>
            <pc:sldMk cId="3490998011" sldId="500"/>
            <ac:spMk id="94" creationId="{047FCA91-A567-41C9-8655-134B14C44DDC}"/>
          </ac:spMkLst>
        </pc:spChg>
        <pc:spChg chg="del">
          <ac:chgData name="Yoann GOAVEC" userId="c65f47ef-6d0e-41c0-9d4b-3c154fb1213f" providerId="ADAL" clId="{B3BCA7F1-96BD-4A4C-91ED-BAA0FAE22D43}" dt="2020-10-30T13:31:20.586" v="3572" actId="478"/>
          <ac:spMkLst>
            <pc:docMk/>
            <pc:sldMk cId="3490998011" sldId="500"/>
            <ac:spMk id="96" creationId="{D526A917-F958-46B4-9BF3-63C14E36844E}"/>
          </ac:spMkLst>
        </pc:spChg>
        <pc:spChg chg="del">
          <ac:chgData name="Yoann GOAVEC" userId="c65f47ef-6d0e-41c0-9d4b-3c154fb1213f" providerId="ADAL" clId="{B3BCA7F1-96BD-4A4C-91ED-BAA0FAE22D43}" dt="2020-10-30T13:31:20.586" v="3572" actId="478"/>
          <ac:spMkLst>
            <pc:docMk/>
            <pc:sldMk cId="3490998011" sldId="500"/>
            <ac:spMk id="100" creationId="{1B90793A-3322-42A9-BBB6-45AD04BF2489}"/>
          </ac:spMkLst>
        </pc:spChg>
        <pc:spChg chg="mod">
          <ac:chgData name="Yoann GOAVEC" userId="c65f47ef-6d0e-41c0-9d4b-3c154fb1213f" providerId="ADAL" clId="{B3BCA7F1-96BD-4A4C-91ED-BAA0FAE22D43}" dt="2020-10-30T14:17:36.648" v="5065" actId="20577"/>
          <ac:spMkLst>
            <pc:docMk/>
            <pc:sldMk cId="3490998011" sldId="500"/>
            <ac:spMk id="102" creationId="{C330D5D2-D851-4EDF-9DE8-092D7C24E378}"/>
          </ac:spMkLst>
        </pc:spChg>
        <pc:spChg chg="mod">
          <ac:chgData name="Yoann GOAVEC" userId="c65f47ef-6d0e-41c0-9d4b-3c154fb1213f" providerId="ADAL" clId="{B3BCA7F1-96BD-4A4C-91ED-BAA0FAE22D43}" dt="2020-10-30T13:47:10.299" v="4052"/>
          <ac:spMkLst>
            <pc:docMk/>
            <pc:sldMk cId="3490998011" sldId="500"/>
            <ac:spMk id="104" creationId="{B11DAF3E-756A-4C98-83D5-8CDE2B84124D}"/>
          </ac:spMkLst>
        </pc:spChg>
        <pc:spChg chg="mod">
          <ac:chgData name="Yoann GOAVEC" userId="c65f47ef-6d0e-41c0-9d4b-3c154fb1213f" providerId="ADAL" clId="{B3BCA7F1-96BD-4A4C-91ED-BAA0FAE22D43}" dt="2020-10-30T13:47:44.557" v="4064" actId="692"/>
          <ac:spMkLst>
            <pc:docMk/>
            <pc:sldMk cId="3490998011" sldId="500"/>
            <ac:spMk id="106" creationId="{ECF00476-B622-46DC-8053-2F06BA53D03A}"/>
          </ac:spMkLst>
        </pc:spChg>
        <pc:spChg chg="mod">
          <ac:chgData name="Yoann GOAVEC" userId="c65f47ef-6d0e-41c0-9d4b-3c154fb1213f" providerId="ADAL" clId="{B3BCA7F1-96BD-4A4C-91ED-BAA0FAE22D43}" dt="2020-10-30T13:47:44.557" v="4064" actId="692"/>
          <ac:spMkLst>
            <pc:docMk/>
            <pc:sldMk cId="3490998011" sldId="500"/>
            <ac:spMk id="107" creationId="{F4D9BF5F-2D95-4F2E-BA0D-1D1872354379}"/>
          </ac:spMkLst>
        </pc:spChg>
        <pc:spChg chg="mod">
          <ac:chgData name="Yoann GOAVEC" userId="c65f47ef-6d0e-41c0-9d4b-3c154fb1213f" providerId="ADAL" clId="{B3BCA7F1-96BD-4A4C-91ED-BAA0FAE22D43}" dt="2020-10-30T13:47:44.557" v="4064" actId="692"/>
          <ac:spMkLst>
            <pc:docMk/>
            <pc:sldMk cId="3490998011" sldId="500"/>
            <ac:spMk id="108" creationId="{445FDCBC-BABB-4CD9-B3CB-409C747401E9}"/>
          </ac:spMkLst>
        </pc:spChg>
        <pc:spChg chg="mod">
          <ac:chgData name="Yoann GOAVEC" userId="c65f47ef-6d0e-41c0-9d4b-3c154fb1213f" providerId="ADAL" clId="{B3BCA7F1-96BD-4A4C-91ED-BAA0FAE22D43}" dt="2020-10-30T13:47:44.557" v="4064" actId="692"/>
          <ac:spMkLst>
            <pc:docMk/>
            <pc:sldMk cId="3490998011" sldId="500"/>
            <ac:spMk id="109" creationId="{1993B939-620E-4182-9F05-4CB549160A5C}"/>
          </ac:spMkLst>
        </pc:spChg>
        <pc:spChg chg="mod">
          <ac:chgData name="Yoann GOAVEC" userId="c65f47ef-6d0e-41c0-9d4b-3c154fb1213f" providerId="ADAL" clId="{B3BCA7F1-96BD-4A4C-91ED-BAA0FAE22D43}" dt="2020-10-30T13:47:44.557" v="4064" actId="692"/>
          <ac:spMkLst>
            <pc:docMk/>
            <pc:sldMk cId="3490998011" sldId="500"/>
            <ac:spMk id="110" creationId="{A32DCFD6-466B-4B1E-A40E-19A2BD268543}"/>
          </ac:spMkLst>
        </pc:spChg>
        <pc:spChg chg="mod">
          <ac:chgData name="Yoann GOAVEC" userId="c65f47ef-6d0e-41c0-9d4b-3c154fb1213f" providerId="ADAL" clId="{B3BCA7F1-96BD-4A4C-91ED-BAA0FAE22D43}" dt="2020-10-30T13:47:44.557" v="4064" actId="692"/>
          <ac:spMkLst>
            <pc:docMk/>
            <pc:sldMk cId="3490998011" sldId="500"/>
            <ac:spMk id="111" creationId="{03D011FC-690B-4B83-B53B-5330B656F878}"/>
          </ac:spMkLst>
        </pc:spChg>
        <pc:spChg chg="mod">
          <ac:chgData name="Yoann GOAVEC" userId="c65f47ef-6d0e-41c0-9d4b-3c154fb1213f" providerId="ADAL" clId="{B3BCA7F1-96BD-4A4C-91ED-BAA0FAE22D43}" dt="2020-10-30T13:47:44.557" v="4064" actId="692"/>
          <ac:spMkLst>
            <pc:docMk/>
            <pc:sldMk cId="3490998011" sldId="500"/>
            <ac:spMk id="112" creationId="{F7D33A96-47DA-423D-B53E-BC803A5DEB49}"/>
          </ac:spMkLst>
        </pc:spChg>
        <pc:spChg chg="mod">
          <ac:chgData name="Yoann GOAVEC" userId="c65f47ef-6d0e-41c0-9d4b-3c154fb1213f" providerId="ADAL" clId="{B3BCA7F1-96BD-4A4C-91ED-BAA0FAE22D43}" dt="2020-10-30T13:51:48.648" v="4135" actId="207"/>
          <ac:spMkLst>
            <pc:docMk/>
            <pc:sldMk cId="3490998011" sldId="500"/>
            <ac:spMk id="113" creationId="{E2410940-976A-4E8F-90D5-7E61E8FFBB65}"/>
          </ac:spMkLst>
        </pc:spChg>
        <pc:spChg chg="mod">
          <ac:chgData name="Yoann GOAVEC" userId="c65f47ef-6d0e-41c0-9d4b-3c154fb1213f" providerId="ADAL" clId="{B3BCA7F1-96BD-4A4C-91ED-BAA0FAE22D43}" dt="2020-10-30T13:52:02.806" v="4136" actId="692"/>
          <ac:spMkLst>
            <pc:docMk/>
            <pc:sldMk cId="3490998011" sldId="500"/>
            <ac:spMk id="114" creationId="{6ADF67F0-F99D-4513-B9D5-54C077CF9793}"/>
          </ac:spMkLst>
        </pc:spChg>
        <pc:spChg chg="mod">
          <ac:chgData name="Yoann GOAVEC" userId="c65f47ef-6d0e-41c0-9d4b-3c154fb1213f" providerId="ADAL" clId="{B3BCA7F1-96BD-4A4C-91ED-BAA0FAE22D43}" dt="2020-10-30T13:47:44.557" v="4064" actId="692"/>
          <ac:spMkLst>
            <pc:docMk/>
            <pc:sldMk cId="3490998011" sldId="500"/>
            <ac:spMk id="116" creationId="{A30BDDE2-0569-45E6-B3C2-FA03878BEB13}"/>
          </ac:spMkLst>
        </pc:spChg>
        <pc:spChg chg="mod">
          <ac:chgData name="Yoann GOAVEC" userId="c65f47ef-6d0e-41c0-9d4b-3c154fb1213f" providerId="ADAL" clId="{B3BCA7F1-96BD-4A4C-91ED-BAA0FAE22D43}" dt="2020-10-30T13:47:44.557" v="4064" actId="692"/>
          <ac:spMkLst>
            <pc:docMk/>
            <pc:sldMk cId="3490998011" sldId="500"/>
            <ac:spMk id="117" creationId="{CE5C8825-B70C-400F-82D1-72427997CABD}"/>
          </ac:spMkLst>
        </pc:spChg>
        <pc:spChg chg="mod">
          <ac:chgData name="Yoann GOAVEC" userId="c65f47ef-6d0e-41c0-9d4b-3c154fb1213f" providerId="ADAL" clId="{B3BCA7F1-96BD-4A4C-91ED-BAA0FAE22D43}" dt="2020-10-30T13:53:28.274" v="4142" actId="207"/>
          <ac:spMkLst>
            <pc:docMk/>
            <pc:sldMk cId="3490998011" sldId="500"/>
            <ac:spMk id="118" creationId="{0CA97150-AE29-462D-9BB3-8B31A646452F}"/>
          </ac:spMkLst>
        </pc:spChg>
        <pc:spChg chg="mod">
          <ac:chgData name="Yoann GOAVEC" userId="c65f47ef-6d0e-41c0-9d4b-3c154fb1213f" providerId="ADAL" clId="{B3BCA7F1-96BD-4A4C-91ED-BAA0FAE22D43}" dt="2020-10-30T13:47:44.557" v="4064" actId="692"/>
          <ac:spMkLst>
            <pc:docMk/>
            <pc:sldMk cId="3490998011" sldId="500"/>
            <ac:spMk id="119" creationId="{7D777921-D5A6-4890-B2A7-28098B5AD1C5}"/>
          </ac:spMkLst>
        </pc:spChg>
        <pc:spChg chg="mod">
          <ac:chgData name="Yoann GOAVEC" userId="c65f47ef-6d0e-41c0-9d4b-3c154fb1213f" providerId="ADAL" clId="{B3BCA7F1-96BD-4A4C-91ED-BAA0FAE22D43}" dt="2020-10-30T13:47:44.557" v="4064" actId="692"/>
          <ac:spMkLst>
            <pc:docMk/>
            <pc:sldMk cId="3490998011" sldId="500"/>
            <ac:spMk id="120" creationId="{B28FC8FE-FDEE-4857-9A3A-FE11C069D147}"/>
          </ac:spMkLst>
        </pc:spChg>
        <pc:spChg chg="mod">
          <ac:chgData name="Yoann GOAVEC" userId="c65f47ef-6d0e-41c0-9d4b-3c154fb1213f" providerId="ADAL" clId="{B3BCA7F1-96BD-4A4C-91ED-BAA0FAE22D43}" dt="2020-10-30T13:47:44.557" v="4064" actId="692"/>
          <ac:spMkLst>
            <pc:docMk/>
            <pc:sldMk cId="3490998011" sldId="500"/>
            <ac:spMk id="121" creationId="{5521CD1B-4EDB-443A-8838-9D7CA6470E8E}"/>
          </ac:spMkLst>
        </pc:spChg>
        <pc:spChg chg="mod">
          <ac:chgData name="Yoann GOAVEC" userId="c65f47ef-6d0e-41c0-9d4b-3c154fb1213f" providerId="ADAL" clId="{B3BCA7F1-96BD-4A4C-91ED-BAA0FAE22D43}" dt="2020-10-30T13:47:44.557" v="4064" actId="692"/>
          <ac:spMkLst>
            <pc:docMk/>
            <pc:sldMk cId="3490998011" sldId="500"/>
            <ac:spMk id="122" creationId="{D2327F7E-5E1F-4BED-9F96-92666206D773}"/>
          </ac:spMkLst>
        </pc:spChg>
        <pc:spChg chg="mod">
          <ac:chgData name="Yoann GOAVEC" userId="c65f47ef-6d0e-41c0-9d4b-3c154fb1213f" providerId="ADAL" clId="{B3BCA7F1-96BD-4A4C-91ED-BAA0FAE22D43}" dt="2020-10-30T13:47:44.557" v="4064" actId="692"/>
          <ac:spMkLst>
            <pc:docMk/>
            <pc:sldMk cId="3490998011" sldId="500"/>
            <ac:spMk id="123" creationId="{A292D7F1-EC79-4387-8979-57B377B1BAA6}"/>
          </ac:spMkLst>
        </pc:spChg>
        <pc:spChg chg="mod">
          <ac:chgData name="Yoann GOAVEC" userId="c65f47ef-6d0e-41c0-9d4b-3c154fb1213f" providerId="ADAL" clId="{B3BCA7F1-96BD-4A4C-91ED-BAA0FAE22D43}" dt="2020-10-30T13:47:44.557" v="4064" actId="692"/>
          <ac:spMkLst>
            <pc:docMk/>
            <pc:sldMk cId="3490998011" sldId="500"/>
            <ac:spMk id="124" creationId="{C62C452D-8BD7-48F2-8A98-78E8ED5362AC}"/>
          </ac:spMkLst>
        </pc:spChg>
        <pc:grpChg chg="del">
          <ac:chgData name="Yoann GOAVEC" userId="c65f47ef-6d0e-41c0-9d4b-3c154fb1213f" providerId="ADAL" clId="{B3BCA7F1-96BD-4A4C-91ED-BAA0FAE22D43}" dt="2020-10-30T13:31:20.586" v="3572" actId="478"/>
          <ac:grpSpMkLst>
            <pc:docMk/>
            <pc:sldMk cId="3490998011" sldId="500"/>
            <ac:grpSpMk id="34" creationId="{4F6369E9-D11D-45CB-95CB-5AD6F423F2A1}"/>
          </ac:grpSpMkLst>
        </pc:grpChg>
        <pc:grpChg chg="del">
          <ac:chgData name="Yoann GOAVEC" userId="c65f47ef-6d0e-41c0-9d4b-3c154fb1213f" providerId="ADAL" clId="{B3BCA7F1-96BD-4A4C-91ED-BAA0FAE22D43}" dt="2020-10-30T13:31:20.586" v="3572" actId="478"/>
          <ac:grpSpMkLst>
            <pc:docMk/>
            <pc:sldMk cId="3490998011" sldId="500"/>
            <ac:grpSpMk id="40" creationId="{A9C35A45-5C64-4D0B-B7C8-2EF4A018DD27}"/>
          </ac:grpSpMkLst>
        </pc:grpChg>
        <pc:grpChg chg="del">
          <ac:chgData name="Yoann GOAVEC" userId="c65f47ef-6d0e-41c0-9d4b-3c154fb1213f" providerId="ADAL" clId="{B3BCA7F1-96BD-4A4C-91ED-BAA0FAE22D43}" dt="2020-10-30T13:31:20.586" v="3572" actId="478"/>
          <ac:grpSpMkLst>
            <pc:docMk/>
            <pc:sldMk cId="3490998011" sldId="500"/>
            <ac:grpSpMk id="49" creationId="{9896AB7A-ED2B-47E2-83D8-8A8D69B15EC9}"/>
          </ac:grpSpMkLst>
        </pc:grpChg>
        <pc:grpChg chg="del">
          <ac:chgData name="Yoann GOAVEC" userId="c65f47ef-6d0e-41c0-9d4b-3c154fb1213f" providerId="ADAL" clId="{B3BCA7F1-96BD-4A4C-91ED-BAA0FAE22D43}" dt="2020-10-30T13:31:20.586" v="3572" actId="478"/>
          <ac:grpSpMkLst>
            <pc:docMk/>
            <pc:sldMk cId="3490998011" sldId="500"/>
            <ac:grpSpMk id="54" creationId="{A6E315A2-9BA5-4EE5-B35A-7FC0ADD055C7}"/>
          </ac:grpSpMkLst>
        </pc:grpChg>
        <pc:grpChg chg="add mod">
          <ac:chgData name="Yoann GOAVEC" userId="c65f47ef-6d0e-41c0-9d4b-3c154fb1213f" providerId="ADAL" clId="{B3BCA7F1-96BD-4A4C-91ED-BAA0FAE22D43}" dt="2020-10-30T13:48:59.039" v="4097" actId="1076"/>
          <ac:grpSpMkLst>
            <pc:docMk/>
            <pc:sldMk cId="3490998011" sldId="500"/>
            <ac:grpSpMk id="72" creationId="{BC3512AD-49F0-4032-B88F-ED6495B884C4}"/>
          </ac:grpSpMkLst>
        </pc:grpChg>
        <pc:grpChg chg="del">
          <ac:chgData name="Yoann GOAVEC" userId="c65f47ef-6d0e-41c0-9d4b-3c154fb1213f" providerId="ADAL" clId="{B3BCA7F1-96BD-4A4C-91ED-BAA0FAE22D43}" dt="2020-10-30T13:31:20.586" v="3572" actId="478"/>
          <ac:grpSpMkLst>
            <pc:docMk/>
            <pc:sldMk cId="3490998011" sldId="500"/>
            <ac:grpSpMk id="77" creationId="{EC431B51-3E51-46BA-894A-081A9AA9AA23}"/>
          </ac:grpSpMkLst>
        </pc:grpChg>
        <pc:grpChg chg="add del mod">
          <ac:chgData name="Yoann GOAVEC" userId="c65f47ef-6d0e-41c0-9d4b-3c154fb1213f" providerId="ADAL" clId="{B3BCA7F1-96BD-4A4C-91ED-BAA0FAE22D43}" dt="2020-10-30T14:02:11.636" v="4206" actId="478"/>
          <ac:grpSpMkLst>
            <pc:docMk/>
            <pc:sldMk cId="3490998011" sldId="500"/>
            <ac:grpSpMk id="95" creationId="{66DE6592-9A8C-4892-821E-E116895C6796}"/>
          </ac:grpSpMkLst>
        </pc:grpChg>
        <pc:grpChg chg="add mod">
          <ac:chgData name="Yoann GOAVEC" userId="c65f47ef-6d0e-41c0-9d4b-3c154fb1213f" providerId="ADAL" clId="{B3BCA7F1-96BD-4A4C-91ED-BAA0FAE22D43}" dt="2020-10-30T14:16:30.045" v="4947" actId="14100"/>
          <ac:grpSpMkLst>
            <pc:docMk/>
            <pc:sldMk cId="3490998011" sldId="500"/>
            <ac:grpSpMk id="105" creationId="{4BC635A4-24D8-4287-A6BA-5565D90C3147}"/>
          </ac:grpSpMkLst>
        </pc:grpChg>
        <pc:grpChg chg="add mod">
          <ac:chgData name="Yoann GOAVEC" userId="c65f47ef-6d0e-41c0-9d4b-3c154fb1213f" providerId="ADAL" clId="{B3BCA7F1-96BD-4A4C-91ED-BAA0FAE22D43}" dt="2020-10-30T14:16:30.045" v="4947" actId="14100"/>
          <ac:grpSpMkLst>
            <pc:docMk/>
            <pc:sldMk cId="3490998011" sldId="500"/>
            <ac:grpSpMk id="115" creationId="{1B940592-3BCF-49C2-BD2A-00C2DB873378}"/>
          </ac:grpSpMkLst>
        </pc:grpChg>
        <pc:cxnChg chg="mod">
          <ac:chgData name="Yoann GOAVEC" userId="c65f47ef-6d0e-41c0-9d4b-3c154fb1213f" providerId="ADAL" clId="{B3BCA7F1-96BD-4A4C-91ED-BAA0FAE22D43}" dt="2020-10-30T13:46:58.067" v="4050" actId="692"/>
          <ac:cxnSpMkLst>
            <pc:docMk/>
            <pc:sldMk cId="3490998011" sldId="500"/>
            <ac:cxnSpMk id="89" creationId="{D6040D91-527A-42AE-91F2-49D473DEC7AC}"/>
          </ac:cxnSpMkLst>
        </pc:cxnChg>
        <pc:cxnChg chg="mod">
          <ac:chgData name="Yoann GOAVEC" userId="c65f47ef-6d0e-41c0-9d4b-3c154fb1213f" providerId="ADAL" clId="{B3BCA7F1-96BD-4A4C-91ED-BAA0FAE22D43}" dt="2020-10-30T13:46:58.067" v="4050" actId="692"/>
          <ac:cxnSpMkLst>
            <pc:docMk/>
            <pc:sldMk cId="3490998011" sldId="500"/>
            <ac:cxnSpMk id="91" creationId="{C955DDAD-A028-45B3-A4AE-4CFCE01F8719}"/>
          </ac:cxnSpMkLst>
        </pc:cxnChg>
        <pc:cxnChg chg="mod">
          <ac:chgData name="Yoann GOAVEC" userId="c65f47ef-6d0e-41c0-9d4b-3c154fb1213f" providerId="ADAL" clId="{B3BCA7F1-96BD-4A4C-91ED-BAA0FAE22D43}" dt="2020-10-30T13:46:58.067" v="4050" actId="692"/>
          <ac:cxnSpMkLst>
            <pc:docMk/>
            <pc:sldMk cId="3490998011" sldId="500"/>
            <ac:cxnSpMk id="92" creationId="{C8A8AD29-D681-464B-8E84-B07397CB20AF}"/>
          </ac:cxnSpMkLst>
        </pc:cxnChg>
        <pc:cxnChg chg="mod">
          <ac:chgData name="Yoann GOAVEC" userId="c65f47ef-6d0e-41c0-9d4b-3c154fb1213f" providerId="ADAL" clId="{B3BCA7F1-96BD-4A4C-91ED-BAA0FAE22D43}" dt="2020-10-30T14:02:11.636" v="4206" actId="478"/>
          <ac:cxnSpMkLst>
            <pc:docMk/>
            <pc:sldMk cId="3490998011" sldId="500"/>
            <ac:cxnSpMk id="97" creationId="{4FA4D947-79FB-4624-9058-6CA75396F4EE}"/>
          </ac:cxnSpMkLst>
        </pc:cxnChg>
        <pc:cxnChg chg="mod">
          <ac:chgData name="Yoann GOAVEC" userId="c65f47ef-6d0e-41c0-9d4b-3c154fb1213f" providerId="ADAL" clId="{B3BCA7F1-96BD-4A4C-91ED-BAA0FAE22D43}" dt="2020-10-30T13:47:10.299" v="4052"/>
          <ac:cxnSpMkLst>
            <pc:docMk/>
            <pc:sldMk cId="3490998011" sldId="500"/>
            <ac:cxnSpMk id="98" creationId="{35405632-243C-481B-83E9-563C90F78A45}"/>
          </ac:cxnSpMkLst>
        </pc:cxnChg>
        <pc:cxnChg chg="mod">
          <ac:chgData name="Yoann GOAVEC" userId="c65f47ef-6d0e-41c0-9d4b-3c154fb1213f" providerId="ADAL" clId="{B3BCA7F1-96BD-4A4C-91ED-BAA0FAE22D43}" dt="2020-10-30T13:47:10.299" v="4052"/>
          <ac:cxnSpMkLst>
            <pc:docMk/>
            <pc:sldMk cId="3490998011" sldId="500"/>
            <ac:cxnSpMk id="99" creationId="{E7A093F6-8C2F-494F-A46B-9418DD5D68EE}"/>
          </ac:cxnSpMkLst>
        </pc:cxnChg>
        <pc:cxnChg chg="mod">
          <ac:chgData name="Yoann GOAVEC" userId="c65f47ef-6d0e-41c0-9d4b-3c154fb1213f" providerId="ADAL" clId="{B3BCA7F1-96BD-4A4C-91ED-BAA0FAE22D43}" dt="2020-10-30T13:47:10.299" v="4052"/>
          <ac:cxnSpMkLst>
            <pc:docMk/>
            <pc:sldMk cId="3490998011" sldId="500"/>
            <ac:cxnSpMk id="101" creationId="{32F47C03-4B9F-4FF3-8302-85B19104FD48}"/>
          </ac:cxnSpMkLst>
        </pc:cxnChg>
        <pc:cxnChg chg="mod">
          <ac:chgData name="Yoann GOAVEC" userId="c65f47ef-6d0e-41c0-9d4b-3c154fb1213f" providerId="ADAL" clId="{B3BCA7F1-96BD-4A4C-91ED-BAA0FAE22D43}" dt="2020-10-30T13:47:10.299" v="4052"/>
          <ac:cxnSpMkLst>
            <pc:docMk/>
            <pc:sldMk cId="3490998011" sldId="500"/>
            <ac:cxnSpMk id="103" creationId="{AEFB7BE7-C42A-462C-B11D-4F504BF204CB}"/>
          </ac:cxnSpMkLst>
        </pc:cxnChg>
        <pc:cxnChg chg="mod">
          <ac:chgData name="Yoann GOAVEC" userId="c65f47ef-6d0e-41c0-9d4b-3c154fb1213f" providerId="ADAL" clId="{B3BCA7F1-96BD-4A4C-91ED-BAA0FAE22D43}" dt="2020-10-30T13:47:44.557" v="4064" actId="692"/>
          <ac:cxnSpMkLst>
            <pc:docMk/>
            <pc:sldMk cId="3490998011" sldId="500"/>
            <ac:cxnSpMk id="125" creationId="{5E73E3DF-15D7-42B2-82C3-D9464C0ED51D}"/>
          </ac:cxnSpMkLst>
        </pc:cxnChg>
        <pc:cxnChg chg="mod">
          <ac:chgData name="Yoann GOAVEC" userId="c65f47ef-6d0e-41c0-9d4b-3c154fb1213f" providerId="ADAL" clId="{B3BCA7F1-96BD-4A4C-91ED-BAA0FAE22D43}" dt="2020-10-30T13:47:44.557" v="4064" actId="692"/>
          <ac:cxnSpMkLst>
            <pc:docMk/>
            <pc:sldMk cId="3490998011" sldId="500"/>
            <ac:cxnSpMk id="126" creationId="{3C43EAAC-82ED-4DDE-BCF0-72092B07ED31}"/>
          </ac:cxnSpMkLst>
        </pc:cxnChg>
        <pc:cxnChg chg="mod">
          <ac:chgData name="Yoann GOAVEC" userId="c65f47ef-6d0e-41c0-9d4b-3c154fb1213f" providerId="ADAL" clId="{B3BCA7F1-96BD-4A4C-91ED-BAA0FAE22D43}" dt="2020-10-30T13:47:44.557" v="4064" actId="692"/>
          <ac:cxnSpMkLst>
            <pc:docMk/>
            <pc:sldMk cId="3490998011" sldId="500"/>
            <ac:cxnSpMk id="127" creationId="{93AA51C4-68C5-46EB-ACC5-16A41BDF6B56}"/>
          </ac:cxnSpMkLst>
        </pc:cxnChg>
        <pc:cxnChg chg="mod">
          <ac:chgData name="Yoann GOAVEC" userId="c65f47ef-6d0e-41c0-9d4b-3c154fb1213f" providerId="ADAL" clId="{B3BCA7F1-96BD-4A4C-91ED-BAA0FAE22D43}" dt="2020-10-30T13:47:44.557" v="4064" actId="692"/>
          <ac:cxnSpMkLst>
            <pc:docMk/>
            <pc:sldMk cId="3490998011" sldId="500"/>
            <ac:cxnSpMk id="128" creationId="{847B6E2F-7455-412E-81FA-63899C985ECC}"/>
          </ac:cxnSpMkLst>
        </pc:cxnChg>
      </pc:sldChg>
      <pc:sldChg chg="addSp delSp modSp new mod modClrScheme chgLayout">
        <pc:chgData name="Yoann GOAVEC" userId="c65f47ef-6d0e-41c0-9d4b-3c154fb1213f" providerId="ADAL" clId="{B3BCA7F1-96BD-4A4C-91ED-BAA0FAE22D43}" dt="2020-10-30T16:03:19.193" v="7415" actId="27918"/>
        <pc:sldMkLst>
          <pc:docMk/>
          <pc:sldMk cId="3122611661" sldId="501"/>
        </pc:sldMkLst>
        <pc:spChg chg="mod ord">
          <ac:chgData name="Yoann GOAVEC" userId="c65f47ef-6d0e-41c0-9d4b-3c154fb1213f" providerId="ADAL" clId="{B3BCA7F1-96BD-4A4C-91ED-BAA0FAE22D43}" dt="2020-10-30T14:20:52.150" v="5093" actId="700"/>
          <ac:spMkLst>
            <pc:docMk/>
            <pc:sldMk cId="3122611661" sldId="501"/>
            <ac:spMk id="2" creationId="{C0AF3162-AF50-4E4B-A593-2FE5D170D9DE}"/>
          </ac:spMkLst>
        </pc:spChg>
        <pc:spChg chg="del">
          <ac:chgData name="Yoann GOAVEC" userId="c65f47ef-6d0e-41c0-9d4b-3c154fb1213f" providerId="ADAL" clId="{B3BCA7F1-96BD-4A4C-91ED-BAA0FAE22D43}" dt="2020-10-30T14:19:01.586" v="5066" actId="478"/>
          <ac:spMkLst>
            <pc:docMk/>
            <pc:sldMk cId="3122611661" sldId="501"/>
            <ac:spMk id="3" creationId="{B8BA9ACF-06D1-4471-A8BA-9B89CA3D2BD7}"/>
          </ac:spMkLst>
        </pc:spChg>
        <pc:spChg chg="del">
          <ac:chgData name="Yoann GOAVEC" userId="c65f47ef-6d0e-41c0-9d4b-3c154fb1213f" providerId="ADAL" clId="{B3BCA7F1-96BD-4A4C-91ED-BAA0FAE22D43}" dt="2020-10-30T14:19:01.586" v="5066" actId="478"/>
          <ac:spMkLst>
            <pc:docMk/>
            <pc:sldMk cId="3122611661" sldId="501"/>
            <ac:spMk id="4" creationId="{10D6CDA9-2FBE-4F7F-8B2B-C4C7608F9B21}"/>
          </ac:spMkLst>
        </pc:spChg>
        <pc:spChg chg="del mod">
          <ac:chgData name="Yoann GOAVEC" userId="c65f47ef-6d0e-41c0-9d4b-3c154fb1213f" providerId="ADAL" clId="{B3BCA7F1-96BD-4A4C-91ED-BAA0FAE22D43}" dt="2020-10-30T14:20:42.432" v="5092" actId="478"/>
          <ac:spMkLst>
            <pc:docMk/>
            <pc:sldMk cId="3122611661" sldId="501"/>
            <ac:spMk id="5" creationId="{130F8A87-8AC3-459C-9959-7576D4CF7D35}"/>
          </ac:spMkLst>
        </pc:spChg>
        <pc:spChg chg="del mod">
          <ac:chgData name="Yoann GOAVEC" userId="c65f47ef-6d0e-41c0-9d4b-3c154fb1213f" providerId="ADAL" clId="{B3BCA7F1-96BD-4A4C-91ED-BAA0FAE22D43}" dt="2020-10-30T14:20:42.432" v="5092" actId="478"/>
          <ac:spMkLst>
            <pc:docMk/>
            <pc:sldMk cId="3122611661" sldId="501"/>
            <ac:spMk id="6" creationId="{41E1D1D2-D231-4E92-94AB-075D7D05BF44}"/>
          </ac:spMkLst>
        </pc:spChg>
        <pc:spChg chg="del">
          <ac:chgData name="Yoann GOAVEC" userId="c65f47ef-6d0e-41c0-9d4b-3c154fb1213f" providerId="ADAL" clId="{B3BCA7F1-96BD-4A4C-91ED-BAA0FAE22D43}" dt="2020-10-30T14:20:52.150" v="5093" actId="700"/>
          <ac:spMkLst>
            <pc:docMk/>
            <pc:sldMk cId="3122611661" sldId="501"/>
            <ac:spMk id="7" creationId="{33863589-27B9-4137-85A2-32413849FD64}"/>
          </ac:spMkLst>
        </pc:spChg>
        <pc:spChg chg="del mod ord">
          <ac:chgData name="Yoann GOAVEC" userId="c65f47ef-6d0e-41c0-9d4b-3c154fb1213f" providerId="ADAL" clId="{B3BCA7F1-96BD-4A4C-91ED-BAA0FAE22D43}" dt="2020-10-30T14:20:52.150" v="5093" actId="700"/>
          <ac:spMkLst>
            <pc:docMk/>
            <pc:sldMk cId="3122611661" sldId="501"/>
            <ac:spMk id="8" creationId="{EE0E7AA6-32BA-4564-9E61-9D6C896BDA2D}"/>
          </ac:spMkLst>
        </pc:spChg>
        <pc:spChg chg="add del mod">
          <ac:chgData name="Yoann GOAVEC" userId="c65f47ef-6d0e-41c0-9d4b-3c154fb1213f" providerId="ADAL" clId="{B3BCA7F1-96BD-4A4C-91ED-BAA0FAE22D43}" dt="2020-10-30T14:20:42.432" v="5092" actId="478"/>
          <ac:spMkLst>
            <pc:docMk/>
            <pc:sldMk cId="3122611661" sldId="501"/>
            <ac:spMk id="9" creationId="{F95768E4-B8C9-4F14-BD87-7C5ED8F4D002}"/>
          </ac:spMkLst>
        </pc:spChg>
        <pc:spChg chg="add del mod ord">
          <ac:chgData name="Yoann GOAVEC" userId="c65f47ef-6d0e-41c0-9d4b-3c154fb1213f" providerId="ADAL" clId="{B3BCA7F1-96BD-4A4C-91ED-BAA0FAE22D43}" dt="2020-10-30T14:20:52.150" v="5093" actId="700"/>
          <ac:spMkLst>
            <pc:docMk/>
            <pc:sldMk cId="3122611661" sldId="501"/>
            <ac:spMk id="11" creationId="{2EDCE0DE-8DAE-4D23-92B5-4EE41ABC0EEB}"/>
          </ac:spMkLst>
        </pc:spChg>
        <pc:spChg chg="add del mod ord">
          <ac:chgData name="Yoann GOAVEC" userId="c65f47ef-6d0e-41c0-9d4b-3c154fb1213f" providerId="ADAL" clId="{B3BCA7F1-96BD-4A4C-91ED-BAA0FAE22D43}" dt="2020-10-30T14:20:52.150" v="5093" actId="700"/>
          <ac:spMkLst>
            <pc:docMk/>
            <pc:sldMk cId="3122611661" sldId="501"/>
            <ac:spMk id="13" creationId="{8D92C1DF-15FE-45B3-86AE-19888BAB572C}"/>
          </ac:spMkLst>
        </pc:spChg>
        <pc:spChg chg="add del mod ord">
          <ac:chgData name="Yoann GOAVEC" userId="c65f47ef-6d0e-41c0-9d4b-3c154fb1213f" providerId="ADAL" clId="{B3BCA7F1-96BD-4A4C-91ED-BAA0FAE22D43}" dt="2020-10-30T14:20:54.001" v="5094" actId="478"/>
          <ac:spMkLst>
            <pc:docMk/>
            <pc:sldMk cId="3122611661" sldId="501"/>
            <ac:spMk id="14" creationId="{39D05B45-851B-41A9-BF40-60AA3A7AE1D8}"/>
          </ac:spMkLst>
        </pc:spChg>
        <pc:spChg chg="add mod ord">
          <ac:chgData name="Yoann GOAVEC" userId="c65f47ef-6d0e-41c0-9d4b-3c154fb1213f" providerId="ADAL" clId="{B3BCA7F1-96BD-4A4C-91ED-BAA0FAE22D43}" dt="2020-10-30T14:37:00.945" v="5452" actId="27636"/>
          <ac:spMkLst>
            <pc:docMk/>
            <pc:sldMk cId="3122611661" sldId="501"/>
            <ac:spMk id="15" creationId="{7C470522-370A-457A-8C77-0334A2F8590D}"/>
          </ac:spMkLst>
        </pc:spChg>
        <pc:spChg chg="add mod ord">
          <ac:chgData name="Yoann GOAVEC" userId="c65f47ef-6d0e-41c0-9d4b-3c154fb1213f" providerId="ADAL" clId="{B3BCA7F1-96BD-4A4C-91ED-BAA0FAE22D43}" dt="2020-10-30T14:20:52.150" v="5093" actId="700"/>
          <ac:spMkLst>
            <pc:docMk/>
            <pc:sldMk cId="3122611661" sldId="501"/>
            <ac:spMk id="16" creationId="{EC64DED9-6935-4E18-8FA8-E34535CBA876}"/>
          </ac:spMkLst>
        </pc:spChg>
        <pc:spChg chg="add mod">
          <ac:chgData name="Yoann GOAVEC" userId="c65f47ef-6d0e-41c0-9d4b-3c154fb1213f" providerId="ADAL" clId="{B3BCA7F1-96BD-4A4C-91ED-BAA0FAE22D43}" dt="2020-10-30T14:26:59.784" v="5298" actId="207"/>
          <ac:spMkLst>
            <pc:docMk/>
            <pc:sldMk cId="3122611661" sldId="501"/>
            <ac:spMk id="26" creationId="{EDFF0BD8-970C-41F7-ACEA-6B737ABE31B6}"/>
          </ac:spMkLst>
        </pc:spChg>
        <pc:spChg chg="add mod">
          <ac:chgData name="Yoann GOAVEC" userId="c65f47ef-6d0e-41c0-9d4b-3c154fb1213f" providerId="ADAL" clId="{B3BCA7F1-96BD-4A4C-91ED-BAA0FAE22D43}" dt="2020-10-30T14:26:34.257" v="5291" actId="1076"/>
          <ac:spMkLst>
            <pc:docMk/>
            <pc:sldMk cId="3122611661" sldId="501"/>
            <ac:spMk id="31" creationId="{F2F53AB5-773E-4619-89FA-69EE5B83F43F}"/>
          </ac:spMkLst>
        </pc:spChg>
        <pc:spChg chg="add mod">
          <ac:chgData name="Yoann GOAVEC" userId="c65f47ef-6d0e-41c0-9d4b-3c154fb1213f" providerId="ADAL" clId="{B3BCA7F1-96BD-4A4C-91ED-BAA0FAE22D43}" dt="2020-10-30T14:27:05.357" v="5300" actId="207"/>
          <ac:spMkLst>
            <pc:docMk/>
            <pc:sldMk cId="3122611661" sldId="501"/>
            <ac:spMk id="35" creationId="{27428682-C802-4813-B2A8-E7A11251837E}"/>
          </ac:spMkLst>
        </pc:spChg>
        <pc:graphicFrameChg chg="add mod">
          <ac:chgData name="Yoann GOAVEC" userId="c65f47ef-6d0e-41c0-9d4b-3c154fb1213f" providerId="ADAL" clId="{B3BCA7F1-96BD-4A4C-91ED-BAA0FAE22D43}" dt="2020-10-30T14:33:50.529" v="5360" actId="113"/>
          <ac:graphicFrameMkLst>
            <pc:docMk/>
            <pc:sldMk cId="3122611661" sldId="501"/>
            <ac:graphicFrameMk id="17" creationId="{860CC2F8-D520-45C3-B5F9-81EC70544405}"/>
          </ac:graphicFrameMkLst>
        </pc:graphicFrameChg>
        <pc:cxnChg chg="add mod">
          <ac:chgData name="Yoann GOAVEC" userId="c65f47ef-6d0e-41c0-9d4b-3c154fb1213f" providerId="ADAL" clId="{B3BCA7F1-96BD-4A4C-91ED-BAA0FAE22D43}" dt="2020-10-30T14:25:43.341" v="5264" actId="14100"/>
          <ac:cxnSpMkLst>
            <pc:docMk/>
            <pc:sldMk cId="3122611661" sldId="501"/>
            <ac:cxnSpMk id="19" creationId="{91A90DAC-5775-4103-B709-4531D7C50D2D}"/>
          </ac:cxnSpMkLst>
        </pc:cxnChg>
        <pc:cxnChg chg="add mod">
          <ac:chgData name="Yoann GOAVEC" userId="c65f47ef-6d0e-41c0-9d4b-3c154fb1213f" providerId="ADAL" clId="{B3BCA7F1-96BD-4A4C-91ED-BAA0FAE22D43}" dt="2020-10-30T14:26:13.572" v="5277" actId="14100"/>
          <ac:cxnSpMkLst>
            <pc:docMk/>
            <pc:sldMk cId="3122611661" sldId="501"/>
            <ac:cxnSpMk id="21" creationId="{6DE23E63-994D-4EE7-ABEA-ED36FB76DA6C}"/>
          </ac:cxnSpMkLst>
        </pc:cxnChg>
        <pc:cxnChg chg="add mod">
          <ac:chgData name="Yoann GOAVEC" userId="c65f47ef-6d0e-41c0-9d4b-3c154fb1213f" providerId="ADAL" clId="{B3BCA7F1-96BD-4A4C-91ED-BAA0FAE22D43}" dt="2020-10-30T14:26:05.561" v="5272" actId="14100"/>
          <ac:cxnSpMkLst>
            <pc:docMk/>
            <pc:sldMk cId="3122611661" sldId="501"/>
            <ac:cxnSpMk id="23" creationId="{9FC2DBBD-28F7-42CC-BA66-831EA573AB5D}"/>
          </ac:cxnSpMkLst>
        </pc:cxnChg>
        <pc:cxnChg chg="add mod">
          <ac:chgData name="Yoann GOAVEC" userId="c65f47ef-6d0e-41c0-9d4b-3c154fb1213f" providerId="ADAL" clId="{B3BCA7F1-96BD-4A4C-91ED-BAA0FAE22D43}" dt="2020-10-30T14:26:44.239" v="5295" actId="692"/>
          <ac:cxnSpMkLst>
            <pc:docMk/>
            <pc:sldMk cId="3122611661" sldId="501"/>
            <ac:cxnSpMk id="32" creationId="{01F9176F-AA08-4622-9439-A6795A98AAE7}"/>
          </ac:cxnSpMkLst>
        </pc:cxnChg>
        <pc:cxnChg chg="add mod">
          <ac:chgData name="Yoann GOAVEC" userId="c65f47ef-6d0e-41c0-9d4b-3c154fb1213f" providerId="ADAL" clId="{B3BCA7F1-96BD-4A4C-91ED-BAA0FAE22D43}" dt="2020-10-30T14:29:16.182" v="5340" actId="14100"/>
          <ac:cxnSpMkLst>
            <pc:docMk/>
            <pc:sldMk cId="3122611661" sldId="501"/>
            <ac:cxnSpMk id="36" creationId="{37B494FF-FBE1-4C13-B322-FBA5D67DD10A}"/>
          </ac:cxnSpMkLst>
        </pc:cxnChg>
        <pc:cxnChg chg="add mod">
          <ac:chgData name="Yoann GOAVEC" userId="c65f47ef-6d0e-41c0-9d4b-3c154fb1213f" providerId="ADAL" clId="{B3BCA7F1-96BD-4A4C-91ED-BAA0FAE22D43}" dt="2020-10-30T14:29:13.466" v="5339" actId="14100"/>
          <ac:cxnSpMkLst>
            <pc:docMk/>
            <pc:sldMk cId="3122611661" sldId="501"/>
            <ac:cxnSpMk id="39" creationId="{BCBC6419-8B5B-4AE9-B3F7-EF5352A7BC7B}"/>
          </ac:cxnSpMkLst>
        </pc:cxnChg>
        <pc:cxnChg chg="add mod">
          <ac:chgData name="Yoann GOAVEC" userId="c65f47ef-6d0e-41c0-9d4b-3c154fb1213f" providerId="ADAL" clId="{B3BCA7F1-96BD-4A4C-91ED-BAA0FAE22D43}" dt="2020-10-30T14:29:28.859" v="5346" actId="14100"/>
          <ac:cxnSpMkLst>
            <pc:docMk/>
            <pc:sldMk cId="3122611661" sldId="501"/>
            <ac:cxnSpMk id="42" creationId="{EFC8E404-A813-4657-9199-FDBC55D57346}"/>
          </ac:cxnSpMkLst>
        </pc:cxnChg>
        <pc:cxnChg chg="add mod">
          <ac:chgData name="Yoann GOAVEC" userId="c65f47ef-6d0e-41c0-9d4b-3c154fb1213f" providerId="ADAL" clId="{B3BCA7F1-96BD-4A4C-91ED-BAA0FAE22D43}" dt="2020-10-30T14:29:10.812" v="5338" actId="14100"/>
          <ac:cxnSpMkLst>
            <pc:docMk/>
            <pc:sldMk cId="3122611661" sldId="501"/>
            <ac:cxnSpMk id="45" creationId="{055B543A-59BF-460B-9B92-814C8FAA2845}"/>
          </ac:cxnSpMkLst>
        </pc:cxnChg>
        <pc:cxnChg chg="add mod">
          <ac:chgData name="Yoann GOAVEC" userId="c65f47ef-6d0e-41c0-9d4b-3c154fb1213f" providerId="ADAL" clId="{B3BCA7F1-96BD-4A4C-91ED-BAA0FAE22D43}" dt="2020-10-30T14:29:24.862" v="5344" actId="1076"/>
          <ac:cxnSpMkLst>
            <pc:docMk/>
            <pc:sldMk cId="3122611661" sldId="501"/>
            <ac:cxnSpMk id="51" creationId="{4F578D3E-84EB-4427-B220-A9D169C43850}"/>
          </ac:cxnSpMkLst>
        </pc:cxnChg>
        <pc:cxnChg chg="add mod">
          <ac:chgData name="Yoann GOAVEC" userId="c65f47ef-6d0e-41c0-9d4b-3c154fb1213f" providerId="ADAL" clId="{B3BCA7F1-96BD-4A4C-91ED-BAA0FAE22D43}" dt="2020-10-30T14:29:33.888" v="5349" actId="14100"/>
          <ac:cxnSpMkLst>
            <pc:docMk/>
            <pc:sldMk cId="3122611661" sldId="501"/>
            <ac:cxnSpMk id="54" creationId="{0F6FE69B-7C46-4A1A-BAA6-C82924D1C628}"/>
          </ac:cxnSpMkLst>
        </pc:cxnChg>
      </pc:sldChg>
      <pc:sldChg chg="new del">
        <pc:chgData name="Yoann GOAVEC" userId="c65f47ef-6d0e-41c0-9d4b-3c154fb1213f" providerId="ADAL" clId="{B3BCA7F1-96BD-4A4C-91ED-BAA0FAE22D43}" dt="2020-10-30T13:36:10.785" v="3601" actId="680"/>
        <pc:sldMkLst>
          <pc:docMk/>
          <pc:sldMk cId="1811888778" sldId="502"/>
        </pc:sldMkLst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2219171739" sldId="502"/>
        </pc:sldMkLst>
      </pc:sldChg>
      <pc:sldChg chg="modSp add del mod">
        <pc:chgData name="Yoann GOAVEC" userId="c65f47ef-6d0e-41c0-9d4b-3c154fb1213f" providerId="ADAL" clId="{B3BCA7F1-96BD-4A4C-91ED-BAA0FAE22D43}" dt="2020-10-30T14:43:10.456" v="5576" actId="2696"/>
        <pc:sldMkLst>
          <pc:docMk/>
          <pc:sldMk cId="2691769170" sldId="502"/>
        </pc:sldMkLst>
        <pc:spChg chg="mod">
          <ac:chgData name="Yoann GOAVEC" userId="c65f47ef-6d0e-41c0-9d4b-3c154fb1213f" providerId="ADAL" clId="{B3BCA7F1-96BD-4A4C-91ED-BAA0FAE22D43}" dt="2020-10-30T13:36:28.699" v="3623" actId="20577"/>
          <ac:spMkLst>
            <pc:docMk/>
            <pc:sldMk cId="2691769170" sldId="502"/>
            <ac:spMk id="2" creationId="{C0AF3162-AF50-4E4B-A593-2FE5D170D9DE}"/>
          </ac:spMkLst>
        </pc:spChg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449878745" sldId="503"/>
        </pc:sldMkLst>
      </pc:sldChg>
      <pc:sldChg chg="addSp delSp modSp new mod modClrScheme chgLayout">
        <pc:chgData name="Yoann GOAVEC" userId="c65f47ef-6d0e-41c0-9d4b-3c154fb1213f" providerId="ADAL" clId="{B3BCA7F1-96BD-4A4C-91ED-BAA0FAE22D43}" dt="2020-10-30T15:56:18.192" v="6746" actId="1076"/>
        <pc:sldMkLst>
          <pc:docMk/>
          <pc:sldMk cId="2679785441" sldId="503"/>
        </pc:sldMkLst>
        <pc:spChg chg="del mod ord">
          <ac:chgData name="Yoann GOAVEC" userId="c65f47ef-6d0e-41c0-9d4b-3c154fb1213f" providerId="ADAL" clId="{B3BCA7F1-96BD-4A4C-91ED-BAA0FAE22D43}" dt="2020-10-30T14:14:53.822" v="4891" actId="700"/>
          <ac:spMkLst>
            <pc:docMk/>
            <pc:sldMk cId="2679785441" sldId="503"/>
            <ac:spMk id="2" creationId="{30CBE7FF-0EE6-4F76-ACF7-D09BA06AECE2}"/>
          </ac:spMkLst>
        </pc:spChg>
        <pc:spChg chg="del mod ord">
          <ac:chgData name="Yoann GOAVEC" userId="c65f47ef-6d0e-41c0-9d4b-3c154fb1213f" providerId="ADAL" clId="{B3BCA7F1-96BD-4A4C-91ED-BAA0FAE22D43}" dt="2020-10-30T14:14:53.822" v="4891" actId="700"/>
          <ac:spMkLst>
            <pc:docMk/>
            <pc:sldMk cId="2679785441" sldId="503"/>
            <ac:spMk id="3" creationId="{A4A6EA72-B028-46A1-8B7E-1B6C271E1BDB}"/>
          </ac:spMkLst>
        </pc:spChg>
        <pc:spChg chg="del mod ord">
          <ac:chgData name="Yoann GOAVEC" userId="c65f47ef-6d0e-41c0-9d4b-3c154fb1213f" providerId="ADAL" clId="{B3BCA7F1-96BD-4A4C-91ED-BAA0FAE22D43}" dt="2020-10-30T14:14:53.822" v="4891" actId="700"/>
          <ac:spMkLst>
            <pc:docMk/>
            <pc:sldMk cId="2679785441" sldId="503"/>
            <ac:spMk id="4" creationId="{881C91AA-9060-4B9D-A2EE-CC9A48BFD0B8}"/>
          </ac:spMkLst>
        </pc:spChg>
        <pc:spChg chg="del">
          <ac:chgData name="Yoann GOAVEC" userId="c65f47ef-6d0e-41c0-9d4b-3c154fb1213f" providerId="ADAL" clId="{B3BCA7F1-96BD-4A4C-91ED-BAA0FAE22D43}" dt="2020-10-30T14:14:53.822" v="4891" actId="700"/>
          <ac:spMkLst>
            <pc:docMk/>
            <pc:sldMk cId="2679785441" sldId="503"/>
            <ac:spMk id="5" creationId="{5A39C576-4C63-44AE-87A0-8897EA0A624A}"/>
          </ac:spMkLst>
        </pc:spChg>
        <pc:spChg chg="del">
          <ac:chgData name="Yoann GOAVEC" userId="c65f47ef-6d0e-41c0-9d4b-3c154fb1213f" providerId="ADAL" clId="{B3BCA7F1-96BD-4A4C-91ED-BAA0FAE22D43}" dt="2020-10-30T14:14:53.822" v="4891" actId="700"/>
          <ac:spMkLst>
            <pc:docMk/>
            <pc:sldMk cId="2679785441" sldId="503"/>
            <ac:spMk id="6" creationId="{F4F0538E-8E76-4D6A-BB33-753AB67E9748}"/>
          </ac:spMkLst>
        </pc:spChg>
        <pc:spChg chg="del">
          <ac:chgData name="Yoann GOAVEC" userId="c65f47ef-6d0e-41c0-9d4b-3c154fb1213f" providerId="ADAL" clId="{B3BCA7F1-96BD-4A4C-91ED-BAA0FAE22D43}" dt="2020-10-30T14:14:53.822" v="4891" actId="700"/>
          <ac:spMkLst>
            <pc:docMk/>
            <pc:sldMk cId="2679785441" sldId="503"/>
            <ac:spMk id="7" creationId="{3513605F-56B8-40EB-8AC2-0819E92E23F2}"/>
          </ac:spMkLst>
        </pc:spChg>
        <pc:spChg chg="del mod ord">
          <ac:chgData name="Yoann GOAVEC" userId="c65f47ef-6d0e-41c0-9d4b-3c154fb1213f" providerId="ADAL" clId="{B3BCA7F1-96BD-4A4C-91ED-BAA0FAE22D43}" dt="2020-10-30T14:14:53.822" v="4891" actId="700"/>
          <ac:spMkLst>
            <pc:docMk/>
            <pc:sldMk cId="2679785441" sldId="503"/>
            <ac:spMk id="8" creationId="{1DD6AEA2-97E1-4484-8A6F-8E33CD8AE5D2}"/>
          </ac:spMkLst>
        </pc:spChg>
        <pc:spChg chg="add mod ord">
          <ac:chgData name="Yoann GOAVEC" userId="c65f47ef-6d0e-41c0-9d4b-3c154fb1213f" providerId="ADAL" clId="{B3BCA7F1-96BD-4A4C-91ED-BAA0FAE22D43}" dt="2020-10-30T14:45:33.690" v="5694" actId="20577"/>
          <ac:spMkLst>
            <pc:docMk/>
            <pc:sldMk cId="2679785441" sldId="503"/>
            <ac:spMk id="9" creationId="{48A60B57-BA2A-4EB4-9FBA-4C4CE459531C}"/>
          </ac:spMkLst>
        </pc:spChg>
        <pc:spChg chg="add del mod ord">
          <ac:chgData name="Yoann GOAVEC" userId="c65f47ef-6d0e-41c0-9d4b-3c154fb1213f" providerId="ADAL" clId="{B3BCA7F1-96BD-4A4C-91ED-BAA0FAE22D43}" dt="2020-10-30T14:45:38.492" v="5697" actId="478"/>
          <ac:spMkLst>
            <pc:docMk/>
            <pc:sldMk cId="2679785441" sldId="503"/>
            <ac:spMk id="10" creationId="{FE52F718-2003-4A8E-A62E-1956167533AE}"/>
          </ac:spMkLst>
        </pc:spChg>
        <pc:spChg chg="add del mod ord">
          <ac:chgData name="Yoann GOAVEC" userId="c65f47ef-6d0e-41c0-9d4b-3c154fb1213f" providerId="ADAL" clId="{B3BCA7F1-96BD-4A4C-91ED-BAA0FAE22D43}" dt="2020-10-30T14:45:41.835" v="5700" actId="478"/>
          <ac:spMkLst>
            <pc:docMk/>
            <pc:sldMk cId="2679785441" sldId="503"/>
            <ac:spMk id="11" creationId="{14017F2E-C125-4206-B0C4-B02AF9ACB543}"/>
          </ac:spMkLst>
        </pc:spChg>
        <pc:spChg chg="add mod ord">
          <ac:chgData name="Yoann GOAVEC" userId="c65f47ef-6d0e-41c0-9d4b-3c154fb1213f" providerId="ADAL" clId="{B3BCA7F1-96BD-4A4C-91ED-BAA0FAE22D43}" dt="2020-10-30T14:14:53.822" v="4891" actId="700"/>
          <ac:spMkLst>
            <pc:docMk/>
            <pc:sldMk cId="2679785441" sldId="503"/>
            <ac:spMk id="12" creationId="{CDB6753F-7CC9-431B-8DBA-7E1D019BB7D5}"/>
          </ac:spMkLst>
        </pc:spChg>
        <pc:graphicFrameChg chg="add del mod">
          <ac:chgData name="Yoann GOAVEC" userId="c65f47ef-6d0e-41c0-9d4b-3c154fb1213f" providerId="ADAL" clId="{B3BCA7F1-96BD-4A4C-91ED-BAA0FAE22D43}" dt="2020-10-30T14:45:36.546" v="5696"/>
          <ac:graphicFrameMkLst>
            <pc:docMk/>
            <pc:sldMk cId="2679785441" sldId="503"/>
            <ac:graphicFrameMk id="13" creationId="{0107CCF8-92D7-4240-AD5E-E61EE68910F6}"/>
          </ac:graphicFrameMkLst>
        </pc:graphicFrameChg>
        <pc:graphicFrameChg chg="add del mod">
          <ac:chgData name="Yoann GOAVEC" userId="c65f47ef-6d0e-41c0-9d4b-3c154fb1213f" providerId="ADAL" clId="{B3BCA7F1-96BD-4A4C-91ED-BAA0FAE22D43}" dt="2020-10-30T14:45:40.076" v="5699"/>
          <ac:graphicFrameMkLst>
            <pc:docMk/>
            <pc:sldMk cId="2679785441" sldId="503"/>
            <ac:graphicFrameMk id="14" creationId="{D8DE89D8-C664-4E39-BEC4-10DF64C95DED}"/>
          </ac:graphicFrameMkLst>
        </pc:graphicFrameChg>
        <pc:graphicFrameChg chg="add mod modGraphic">
          <ac:chgData name="Yoann GOAVEC" userId="c65f47ef-6d0e-41c0-9d4b-3c154fb1213f" providerId="ADAL" clId="{B3BCA7F1-96BD-4A4C-91ED-BAA0FAE22D43}" dt="2020-10-30T15:56:18.192" v="6746" actId="1076"/>
          <ac:graphicFrameMkLst>
            <pc:docMk/>
            <pc:sldMk cId="2679785441" sldId="503"/>
            <ac:graphicFrameMk id="15" creationId="{776BB5E1-DEF1-4283-88B0-927A1101D506}"/>
          </ac:graphicFrameMkLst>
        </pc:graphicFrameChg>
        <pc:graphicFrameChg chg="add mod">
          <ac:chgData name="Yoann GOAVEC" userId="c65f47ef-6d0e-41c0-9d4b-3c154fb1213f" providerId="ADAL" clId="{B3BCA7F1-96BD-4A4C-91ED-BAA0FAE22D43}" dt="2020-10-30T14:58:56.095" v="6081" actId="571"/>
          <ac:graphicFrameMkLst>
            <pc:docMk/>
            <pc:sldMk cId="2679785441" sldId="503"/>
            <ac:graphicFrameMk id="16" creationId="{D264130D-D249-48D5-B7D5-8F4685C476FA}"/>
          </ac:graphicFrameMkLst>
        </pc:graphicFrameChg>
      </pc:sldChg>
      <pc:sldChg chg="addSp delSp modSp new mod modClrScheme chgLayout">
        <pc:chgData name="Yoann GOAVEC" userId="c65f47ef-6d0e-41c0-9d4b-3c154fb1213f" providerId="ADAL" clId="{B3BCA7F1-96BD-4A4C-91ED-BAA0FAE22D43}" dt="2020-10-30T14:43:34.512" v="5587" actId="20577"/>
        <pc:sldMkLst>
          <pc:docMk/>
          <pc:sldMk cId="1027825237" sldId="504"/>
        </pc:sldMkLst>
        <pc:spChg chg="del mod ord">
          <ac:chgData name="Yoann GOAVEC" userId="c65f47ef-6d0e-41c0-9d4b-3c154fb1213f" providerId="ADAL" clId="{B3BCA7F1-96BD-4A4C-91ED-BAA0FAE22D43}" dt="2020-10-30T14:43:30.121" v="5578" actId="700"/>
          <ac:spMkLst>
            <pc:docMk/>
            <pc:sldMk cId="1027825237" sldId="504"/>
            <ac:spMk id="2" creationId="{C4622960-612D-40ED-835C-E6D4D6C9D495}"/>
          </ac:spMkLst>
        </pc:spChg>
        <pc:spChg chg="del">
          <ac:chgData name="Yoann GOAVEC" userId="c65f47ef-6d0e-41c0-9d4b-3c154fb1213f" providerId="ADAL" clId="{B3BCA7F1-96BD-4A4C-91ED-BAA0FAE22D43}" dt="2020-10-30T14:43:30.121" v="5578" actId="700"/>
          <ac:spMkLst>
            <pc:docMk/>
            <pc:sldMk cId="1027825237" sldId="504"/>
            <ac:spMk id="3" creationId="{BFEE6320-05EE-434F-AB89-484E362BC3B5}"/>
          </ac:spMkLst>
        </pc:spChg>
        <pc:spChg chg="del">
          <ac:chgData name="Yoann GOAVEC" userId="c65f47ef-6d0e-41c0-9d4b-3c154fb1213f" providerId="ADAL" clId="{B3BCA7F1-96BD-4A4C-91ED-BAA0FAE22D43}" dt="2020-10-30T14:43:30.121" v="5578" actId="700"/>
          <ac:spMkLst>
            <pc:docMk/>
            <pc:sldMk cId="1027825237" sldId="504"/>
            <ac:spMk id="4" creationId="{D3361F69-34B8-487A-A2A8-50C260396D47}"/>
          </ac:spMkLst>
        </pc:spChg>
        <pc:spChg chg="del mod ord">
          <ac:chgData name="Yoann GOAVEC" userId="c65f47ef-6d0e-41c0-9d4b-3c154fb1213f" providerId="ADAL" clId="{B3BCA7F1-96BD-4A4C-91ED-BAA0FAE22D43}" dt="2020-10-30T14:43:30.121" v="5578" actId="700"/>
          <ac:spMkLst>
            <pc:docMk/>
            <pc:sldMk cId="1027825237" sldId="504"/>
            <ac:spMk id="5" creationId="{ECDA6DC0-9393-4068-9F88-27FBA7D1F666}"/>
          </ac:spMkLst>
        </pc:spChg>
        <pc:spChg chg="add mod ord">
          <ac:chgData name="Yoann GOAVEC" userId="c65f47ef-6d0e-41c0-9d4b-3c154fb1213f" providerId="ADAL" clId="{B3BCA7F1-96BD-4A4C-91ED-BAA0FAE22D43}" dt="2020-10-30T14:43:34.512" v="5587" actId="20577"/>
          <ac:spMkLst>
            <pc:docMk/>
            <pc:sldMk cId="1027825237" sldId="504"/>
            <ac:spMk id="6" creationId="{AB88105C-6C14-4628-84C9-82898849E56E}"/>
          </ac:spMkLst>
        </pc:spChg>
        <pc:spChg chg="add mod ord">
          <ac:chgData name="Yoann GOAVEC" userId="c65f47ef-6d0e-41c0-9d4b-3c154fb1213f" providerId="ADAL" clId="{B3BCA7F1-96BD-4A4C-91ED-BAA0FAE22D43}" dt="2020-10-30T14:43:32.201" v="5579" actId="20577"/>
          <ac:spMkLst>
            <pc:docMk/>
            <pc:sldMk cId="1027825237" sldId="504"/>
            <ac:spMk id="7" creationId="{186A423A-C5FD-4D85-B5E7-93C2E8C6B0EE}"/>
          </ac:spMkLst>
        </pc:spChg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1785042866" sldId="504"/>
        </pc:sldMkLst>
      </pc:sldChg>
      <pc:sldChg chg="addSp delSp modSp new mod">
        <pc:chgData name="Yoann GOAVEC" userId="c65f47ef-6d0e-41c0-9d4b-3c154fb1213f" providerId="ADAL" clId="{B3BCA7F1-96BD-4A4C-91ED-BAA0FAE22D43}" dt="2020-10-30T16:03:17.550" v="7414" actId="20577"/>
        <pc:sldMkLst>
          <pc:docMk/>
          <pc:sldMk cId="3420117223" sldId="505"/>
        </pc:sldMkLst>
        <pc:spChg chg="mod">
          <ac:chgData name="Yoann GOAVEC" userId="c65f47ef-6d0e-41c0-9d4b-3c154fb1213f" providerId="ADAL" clId="{B3BCA7F1-96BD-4A4C-91ED-BAA0FAE22D43}" dt="2020-10-30T14:45:06.077" v="5677" actId="20577"/>
          <ac:spMkLst>
            <pc:docMk/>
            <pc:sldMk cId="3420117223" sldId="505"/>
            <ac:spMk id="2" creationId="{B75EDD37-8C39-4CB3-AB86-C8054DE1611C}"/>
          </ac:spMkLst>
        </pc:spChg>
        <pc:spChg chg="del">
          <ac:chgData name="Yoann GOAVEC" userId="c65f47ef-6d0e-41c0-9d4b-3c154fb1213f" providerId="ADAL" clId="{B3BCA7F1-96BD-4A4C-91ED-BAA0FAE22D43}" dt="2020-10-30T15:52:16.248" v="6668" actId="478"/>
          <ac:spMkLst>
            <pc:docMk/>
            <pc:sldMk cId="3420117223" sldId="505"/>
            <ac:spMk id="3" creationId="{3E8D9024-06B7-4736-9077-28EF4A5D2A24}"/>
          </ac:spMkLst>
        </pc:spChg>
        <pc:spChg chg="mod">
          <ac:chgData name="Yoann GOAVEC" userId="c65f47ef-6d0e-41c0-9d4b-3c154fb1213f" providerId="ADAL" clId="{B3BCA7F1-96BD-4A4C-91ED-BAA0FAE22D43}" dt="2020-10-30T16:03:17.550" v="7414" actId="20577"/>
          <ac:spMkLst>
            <pc:docMk/>
            <pc:sldMk cId="3420117223" sldId="505"/>
            <ac:spMk id="4" creationId="{30AFC799-41BA-4908-8918-41613E34E0F6}"/>
          </ac:spMkLst>
        </pc:spChg>
        <pc:spChg chg="add mod">
          <ac:chgData name="Yoann GOAVEC" userId="c65f47ef-6d0e-41c0-9d4b-3c154fb1213f" providerId="ADAL" clId="{B3BCA7F1-96BD-4A4C-91ED-BAA0FAE22D43}" dt="2020-10-30T16:01:37.581" v="7252" actId="207"/>
          <ac:spMkLst>
            <pc:docMk/>
            <pc:sldMk cId="3420117223" sldId="505"/>
            <ac:spMk id="9" creationId="{ECC9F4A8-2478-4F68-9685-7D3655B9EB9B}"/>
          </ac:spMkLst>
        </pc:spChg>
        <pc:spChg chg="add mod">
          <ac:chgData name="Yoann GOAVEC" userId="c65f47ef-6d0e-41c0-9d4b-3c154fb1213f" providerId="ADAL" clId="{B3BCA7F1-96BD-4A4C-91ED-BAA0FAE22D43}" dt="2020-10-30T16:02:51.177" v="7393" actId="1076"/>
          <ac:spMkLst>
            <pc:docMk/>
            <pc:sldMk cId="3420117223" sldId="505"/>
            <ac:spMk id="10" creationId="{FB3B848F-8E84-4620-8AA5-83B3009046C6}"/>
          </ac:spMkLst>
        </pc:spChg>
        <pc:graphicFrameChg chg="add del mod">
          <ac:chgData name="Yoann GOAVEC" userId="c65f47ef-6d0e-41c0-9d4b-3c154fb1213f" providerId="ADAL" clId="{B3BCA7F1-96BD-4A4C-91ED-BAA0FAE22D43}" dt="2020-10-30T15:53:07.012" v="6679" actId="478"/>
          <ac:graphicFrameMkLst>
            <pc:docMk/>
            <pc:sldMk cId="3420117223" sldId="505"/>
            <ac:graphicFrameMk id="6" creationId="{759271C6-26B6-4578-AF99-2305039F9DA5}"/>
          </ac:graphicFrameMkLst>
        </pc:graphicFrameChg>
        <pc:graphicFrameChg chg="add del mod">
          <ac:chgData name="Yoann GOAVEC" userId="c65f47ef-6d0e-41c0-9d4b-3c154fb1213f" providerId="ADAL" clId="{B3BCA7F1-96BD-4A4C-91ED-BAA0FAE22D43}" dt="2020-10-30T15:57:45.032" v="6748" actId="478"/>
          <ac:graphicFrameMkLst>
            <pc:docMk/>
            <pc:sldMk cId="3420117223" sldId="505"/>
            <ac:graphicFrameMk id="7" creationId="{759271C6-26B6-4578-AF99-2305039F9DA5}"/>
          </ac:graphicFrameMkLst>
        </pc:graphicFrameChg>
        <pc:graphicFrameChg chg="add mod">
          <ac:chgData name="Yoann GOAVEC" userId="c65f47ef-6d0e-41c0-9d4b-3c154fb1213f" providerId="ADAL" clId="{B3BCA7F1-96BD-4A4C-91ED-BAA0FAE22D43}" dt="2020-10-30T15:59:21.142" v="6804" actId="113"/>
          <ac:graphicFrameMkLst>
            <pc:docMk/>
            <pc:sldMk cId="3420117223" sldId="505"/>
            <ac:graphicFrameMk id="8" creationId="{759271C6-26B6-4578-AF99-2305039F9DA5}"/>
          </ac:graphicFrameMkLst>
        </pc:graphicFrameChg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3909559960" sldId="505"/>
        </pc:sldMkLst>
      </pc:sldChg>
      <pc:sldChg chg="addSp delSp modSp new mod">
        <pc:chgData name="Yoann GOAVEC" userId="c65f47ef-6d0e-41c0-9d4b-3c154fb1213f" providerId="ADAL" clId="{B3BCA7F1-96BD-4A4C-91ED-BAA0FAE22D43}" dt="2020-10-30T15:01:02.746" v="6092" actId="20577"/>
        <pc:sldMkLst>
          <pc:docMk/>
          <pc:sldMk cId="1027469301" sldId="506"/>
        </pc:sldMkLst>
        <pc:spChg chg="mod">
          <ac:chgData name="Yoann GOAVEC" userId="c65f47ef-6d0e-41c0-9d4b-3c154fb1213f" providerId="ADAL" clId="{B3BCA7F1-96BD-4A4C-91ED-BAA0FAE22D43}" dt="2020-10-30T14:58:46.138" v="6079" actId="20577"/>
          <ac:spMkLst>
            <pc:docMk/>
            <pc:sldMk cId="1027469301" sldId="506"/>
            <ac:spMk id="2" creationId="{4E170C87-7105-45F0-915E-673647AD9F84}"/>
          </ac:spMkLst>
        </pc:spChg>
        <pc:spChg chg="del">
          <ac:chgData name="Yoann GOAVEC" userId="c65f47ef-6d0e-41c0-9d4b-3c154fb1213f" providerId="ADAL" clId="{B3BCA7F1-96BD-4A4C-91ED-BAA0FAE22D43}" dt="2020-10-30T14:49:42.878" v="5774" actId="478"/>
          <ac:spMkLst>
            <pc:docMk/>
            <pc:sldMk cId="1027469301" sldId="506"/>
            <ac:spMk id="3" creationId="{3A7A6477-E2AF-4893-AB1B-511C79B71724}"/>
          </ac:spMkLst>
        </pc:spChg>
        <pc:spChg chg="add del">
          <ac:chgData name="Yoann GOAVEC" userId="c65f47ef-6d0e-41c0-9d4b-3c154fb1213f" providerId="ADAL" clId="{B3BCA7F1-96BD-4A4C-91ED-BAA0FAE22D43}" dt="2020-10-30T14:49:46.196" v="5777" actId="478"/>
          <ac:spMkLst>
            <pc:docMk/>
            <pc:sldMk cId="1027469301" sldId="506"/>
            <ac:spMk id="4" creationId="{1AD20169-B250-4B99-8EE1-4F2F817E4877}"/>
          </ac:spMkLst>
        </pc:spChg>
        <pc:graphicFrameChg chg="add del mod">
          <ac:chgData name="Yoann GOAVEC" userId="c65f47ef-6d0e-41c0-9d4b-3c154fb1213f" providerId="ADAL" clId="{B3BCA7F1-96BD-4A4C-91ED-BAA0FAE22D43}" dt="2020-10-30T14:49:44.538" v="5776"/>
          <ac:graphicFrameMkLst>
            <pc:docMk/>
            <pc:sldMk cId="1027469301" sldId="506"/>
            <ac:graphicFrameMk id="6" creationId="{AA563D91-46C8-4C9D-996B-27CE321996B2}"/>
          </ac:graphicFrameMkLst>
        </pc:graphicFrameChg>
        <pc:graphicFrameChg chg="add mod modGraphic">
          <ac:chgData name="Yoann GOAVEC" userId="c65f47ef-6d0e-41c0-9d4b-3c154fb1213f" providerId="ADAL" clId="{B3BCA7F1-96BD-4A4C-91ED-BAA0FAE22D43}" dt="2020-10-30T15:01:02.746" v="6092" actId="20577"/>
          <ac:graphicFrameMkLst>
            <pc:docMk/>
            <pc:sldMk cId="1027469301" sldId="506"/>
            <ac:graphicFrameMk id="7" creationId="{2F67E106-8D43-4698-87CB-03443C0EC710}"/>
          </ac:graphicFrameMkLst>
        </pc:graphicFrameChg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3192655549" sldId="506"/>
        </pc:sldMkLst>
      </pc:sldChg>
      <pc:sldChg chg="addSp delSp modSp new mod">
        <pc:chgData name="Yoann GOAVEC" userId="c65f47ef-6d0e-41c0-9d4b-3c154fb1213f" providerId="ADAL" clId="{B3BCA7F1-96BD-4A4C-91ED-BAA0FAE22D43}" dt="2020-10-30T15:35:01.430" v="6564" actId="1076"/>
        <pc:sldMkLst>
          <pc:docMk/>
          <pc:sldMk cId="2913227922" sldId="507"/>
        </pc:sldMkLst>
        <pc:spChg chg="mod">
          <ac:chgData name="Yoann GOAVEC" userId="c65f47ef-6d0e-41c0-9d4b-3c154fb1213f" providerId="ADAL" clId="{B3BCA7F1-96BD-4A4C-91ED-BAA0FAE22D43}" dt="2020-10-30T15:02:37.207" v="6147" actId="27636"/>
          <ac:spMkLst>
            <pc:docMk/>
            <pc:sldMk cId="2913227922" sldId="507"/>
            <ac:spMk id="2" creationId="{5ADA6417-48C5-4F5D-BF2A-3275835B46BE}"/>
          </ac:spMkLst>
        </pc:spChg>
        <pc:spChg chg="del">
          <ac:chgData name="Yoann GOAVEC" userId="c65f47ef-6d0e-41c0-9d4b-3c154fb1213f" providerId="ADAL" clId="{B3BCA7F1-96BD-4A4C-91ED-BAA0FAE22D43}" dt="2020-10-30T15:01:28.630" v="6094" actId="478"/>
          <ac:spMkLst>
            <pc:docMk/>
            <pc:sldMk cId="2913227922" sldId="507"/>
            <ac:spMk id="3" creationId="{79DF4E00-0320-41C5-8424-C9FE12E082A9}"/>
          </ac:spMkLst>
        </pc:spChg>
        <pc:spChg chg="del">
          <ac:chgData name="Yoann GOAVEC" userId="c65f47ef-6d0e-41c0-9d4b-3c154fb1213f" providerId="ADAL" clId="{B3BCA7F1-96BD-4A4C-91ED-BAA0FAE22D43}" dt="2020-10-30T15:02:16.605" v="6106" actId="478"/>
          <ac:spMkLst>
            <pc:docMk/>
            <pc:sldMk cId="2913227922" sldId="507"/>
            <ac:spMk id="4" creationId="{71352418-810A-415E-BAA1-250A782DE8FD}"/>
          </ac:spMkLst>
        </pc:spChg>
        <pc:spChg chg="add mod">
          <ac:chgData name="Yoann GOAVEC" userId="c65f47ef-6d0e-41c0-9d4b-3c154fb1213f" providerId="ADAL" clId="{B3BCA7F1-96BD-4A4C-91ED-BAA0FAE22D43}" dt="2020-10-30T15:22:47.897" v="6160" actId="113"/>
          <ac:spMkLst>
            <pc:docMk/>
            <pc:sldMk cId="2913227922" sldId="507"/>
            <ac:spMk id="8" creationId="{75E4723F-AAA7-4E6B-9171-1162AB2B4098}"/>
          </ac:spMkLst>
        </pc:spChg>
        <pc:spChg chg="add mod">
          <ac:chgData name="Yoann GOAVEC" userId="c65f47ef-6d0e-41c0-9d4b-3c154fb1213f" providerId="ADAL" clId="{B3BCA7F1-96BD-4A4C-91ED-BAA0FAE22D43}" dt="2020-10-30T15:25:48.420" v="6222" actId="1076"/>
          <ac:spMkLst>
            <pc:docMk/>
            <pc:sldMk cId="2913227922" sldId="507"/>
            <ac:spMk id="10" creationId="{46CB5C3A-BA37-471E-B96F-CE3452EAE6DD}"/>
          </ac:spMkLst>
        </pc:spChg>
        <pc:spChg chg="add mod">
          <ac:chgData name="Yoann GOAVEC" userId="c65f47ef-6d0e-41c0-9d4b-3c154fb1213f" providerId="ADAL" clId="{B3BCA7F1-96BD-4A4C-91ED-BAA0FAE22D43}" dt="2020-10-30T15:26:06.460" v="6224" actId="1076"/>
          <ac:spMkLst>
            <pc:docMk/>
            <pc:sldMk cId="2913227922" sldId="507"/>
            <ac:spMk id="12" creationId="{B10842AF-A6F4-4566-A80C-82E92D6500B0}"/>
          </ac:spMkLst>
        </pc:spChg>
        <pc:spChg chg="add mod">
          <ac:chgData name="Yoann GOAVEC" userId="c65f47ef-6d0e-41c0-9d4b-3c154fb1213f" providerId="ADAL" clId="{B3BCA7F1-96BD-4A4C-91ED-BAA0FAE22D43}" dt="2020-10-30T15:26:09" v="6225" actId="1076"/>
          <ac:spMkLst>
            <pc:docMk/>
            <pc:sldMk cId="2913227922" sldId="507"/>
            <ac:spMk id="14" creationId="{5E273EEC-1ED5-4996-AC6D-B57CA3ACEFA4}"/>
          </ac:spMkLst>
        </pc:spChg>
        <pc:spChg chg="add mod">
          <ac:chgData name="Yoann GOAVEC" userId="c65f47ef-6d0e-41c0-9d4b-3c154fb1213f" providerId="ADAL" clId="{B3BCA7F1-96BD-4A4C-91ED-BAA0FAE22D43}" dt="2020-10-30T15:25:39.391" v="6220" actId="1076"/>
          <ac:spMkLst>
            <pc:docMk/>
            <pc:sldMk cId="2913227922" sldId="507"/>
            <ac:spMk id="16" creationId="{88E8E39C-A987-4EE2-9E10-973BA8D41982}"/>
          </ac:spMkLst>
        </pc:spChg>
        <pc:spChg chg="add mod">
          <ac:chgData name="Yoann GOAVEC" userId="c65f47ef-6d0e-41c0-9d4b-3c154fb1213f" providerId="ADAL" clId="{B3BCA7F1-96BD-4A4C-91ED-BAA0FAE22D43}" dt="2020-10-30T15:28:28.675" v="6252" actId="1076"/>
          <ac:spMkLst>
            <pc:docMk/>
            <pc:sldMk cId="2913227922" sldId="507"/>
            <ac:spMk id="18" creationId="{FD1BC240-F783-41DB-B9FD-A217C3F54D8F}"/>
          </ac:spMkLst>
        </pc:spChg>
        <pc:spChg chg="add mod">
          <ac:chgData name="Yoann GOAVEC" userId="c65f47ef-6d0e-41c0-9d4b-3c154fb1213f" providerId="ADAL" clId="{B3BCA7F1-96BD-4A4C-91ED-BAA0FAE22D43}" dt="2020-10-30T15:25:36.810" v="6219" actId="1076"/>
          <ac:spMkLst>
            <pc:docMk/>
            <pc:sldMk cId="2913227922" sldId="507"/>
            <ac:spMk id="20" creationId="{772FF39B-B5C1-46CC-A99F-3F3F7349D2FD}"/>
          </ac:spMkLst>
        </pc:spChg>
        <pc:spChg chg="add mod">
          <ac:chgData name="Yoann GOAVEC" userId="c65f47ef-6d0e-41c0-9d4b-3c154fb1213f" providerId="ADAL" clId="{B3BCA7F1-96BD-4A4C-91ED-BAA0FAE22D43}" dt="2020-10-30T15:25:30.361" v="6217" actId="1076"/>
          <ac:spMkLst>
            <pc:docMk/>
            <pc:sldMk cId="2913227922" sldId="507"/>
            <ac:spMk id="22" creationId="{D8E14246-D1CA-4258-9F91-DBF04CFDCC9F}"/>
          </ac:spMkLst>
        </pc:spChg>
        <pc:spChg chg="add mod">
          <ac:chgData name="Yoann GOAVEC" userId="c65f47ef-6d0e-41c0-9d4b-3c154fb1213f" providerId="ADAL" clId="{B3BCA7F1-96BD-4A4C-91ED-BAA0FAE22D43}" dt="2020-10-30T15:25:27.009" v="6216" actId="1076"/>
          <ac:spMkLst>
            <pc:docMk/>
            <pc:sldMk cId="2913227922" sldId="507"/>
            <ac:spMk id="24" creationId="{F53099E7-2617-4D3F-937C-6B110C10BF42}"/>
          </ac:spMkLst>
        </pc:spChg>
        <pc:spChg chg="add del mod">
          <ac:chgData name="Yoann GOAVEC" userId="c65f47ef-6d0e-41c0-9d4b-3c154fb1213f" providerId="ADAL" clId="{B3BCA7F1-96BD-4A4C-91ED-BAA0FAE22D43}" dt="2020-10-30T15:28:32.490" v="6254" actId="21"/>
          <ac:spMkLst>
            <pc:docMk/>
            <pc:sldMk cId="2913227922" sldId="507"/>
            <ac:spMk id="26" creationId="{55A07643-8FA2-4F48-A199-0C6E1F2243D4}"/>
          </ac:spMkLst>
        </pc:spChg>
        <pc:spChg chg="add mod">
          <ac:chgData name="Yoann GOAVEC" userId="c65f47ef-6d0e-41c0-9d4b-3c154fb1213f" providerId="ADAL" clId="{B3BCA7F1-96BD-4A4C-91ED-BAA0FAE22D43}" dt="2020-10-30T15:26:52.400" v="6240" actId="207"/>
          <ac:spMkLst>
            <pc:docMk/>
            <pc:sldMk cId="2913227922" sldId="507"/>
            <ac:spMk id="28" creationId="{3E096984-BAFF-468B-BA28-ED3A52FC6FF8}"/>
          </ac:spMkLst>
        </pc:spChg>
        <pc:spChg chg="add mod">
          <ac:chgData name="Yoann GOAVEC" userId="c65f47ef-6d0e-41c0-9d4b-3c154fb1213f" providerId="ADAL" clId="{B3BCA7F1-96BD-4A4C-91ED-BAA0FAE22D43}" dt="2020-10-30T15:28:06.190" v="6244" actId="20577"/>
          <ac:spMkLst>
            <pc:docMk/>
            <pc:sldMk cId="2913227922" sldId="507"/>
            <ac:spMk id="30" creationId="{A2596047-ED23-45C3-A32A-203EC42F287B}"/>
          </ac:spMkLst>
        </pc:spChg>
        <pc:spChg chg="add mod">
          <ac:chgData name="Yoann GOAVEC" userId="c65f47ef-6d0e-41c0-9d4b-3c154fb1213f" providerId="ADAL" clId="{B3BCA7F1-96BD-4A4C-91ED-BAA0FAE22D43}" dt="2020-10-30T15:29:18.985" v="6268" actId="1076"/>
          <ac:spMkLst>
            <pc:docMk/>
            <pc:sldMk cId="2913227922" sldId="507"/>
            <ac:spMk id="32" creationId="{7B0DCCDA-5C0D-4B08-91ED-C73B509C7B00}"/>
          </ac:spMkLst>
        </pc:spChg>
        <pc:spChg chg="add mod">
          <ac:chgData name="Yoann GOAVEC" userId="c65f47ef-6d0e-41c0-9d4b-3c154fb1213f" providerId="ADAL" clId="{B3BCA7F1-96BD-4A4C-91ED-BAA0FAE22D43}" dt="2020-10-30T15:28:40.710" v="6258" actId="207"/>
          <ac:spMkLst>
            <pc:docMk/>
            <pc:sldMk cId="2913227922" sldId="507"/>
            <ac:spMk id="34" creationId="{E9D345C3-AFD0-47EF-8359-AD4CBD85F505}"/>
          </ac:spMkLst>
        </pc:spChg>
        <pc:spChg chg="add mod">
          <ac:chgData name="Yoann GOAVEC" userId="c65f47ef-6d0e-41c0-9d4b-3c154fb1213f" providerId="ADAL" clId="{B3BCA7F1-96BD-4A4C-91ED-BAA0FAE22D43}" dt="2020-10-30T15:29:15.740" v="6267" actId="1076"/>
          <ac:spMkLst>
            <pc:docMk/>
            <pc:sldMk cId="2913227922" sldId="507"/>
            <ac:spMk id="38" creationId="{EA7A26E2-47EC-4767-BDA7-A666253A6F0A}"/>
          </ac:spMkLst>
        </pc:spChg>
        <pc:spChg chg="add mod">
          <ac:chgData name="Yoann GOAVEC" userId="c65f47ef-6d0e-41c0-9d4b-3c154fb1213f" providerId="ADAL" clId="{B3BCA7F1-96BD-4A4C-91ED-BAA0FAE22D43}" dt="2020-10-30T15:31:30.888" v="6365" actId="1076"/>
          <ac:spMkLst>
            <pc:docMk/>
            <pc:sldMk cId="2913227922" sldId="507"/>
            <ac:spMk id="40" creationId="{A2FFF97E-087D-4737-B7CB-94F7AC74D2FF}"/>
          </ac:spMkLst>
        </pc:spChg>
        <pc:spChg chg="add mod">
          <ac:chgData name="Yoann GOAVEC" userId="c65f47ef-6d0e-41c0-9d4b-3c154fb1213f" providerId="ADAL" clId="{B3BCA7F1-96BD-4A4C-91ED-BAA0FAE22D43}" dt="2020-10-30T15:34:17.660" v="6538" actId="1076"/>
          <ac:spMkLst>
            <pc:docMk/>
            <pc:sldMk cId="2913227922" sldId="507"/>
            <ac:spMk id="42" creationId="{E5A90C9F-D290-4C92-A964-4A4663FBF492}"/>
          </ac:spMkLst>
        </pc:spChg>
        <pc:spChg chg="add del mod">
          <ac:chgData name="Yoann GOAVEC" userId="c65f47ef-6d0e-41c0-9d4b-3c154fb1213f" providerId="ADAL" clId="{B3BCA7F1-96BD-4A4C-91ED-BAA0FAE22D43}" dt="2020-10-30T15:32:43.841" v="6437" actId="478"/>
          <ac:spMkLst>
            <pc:docMk/>
            <pc:sldMk cId="2913227922" sldId="507"/>
            <ac:spMk id="44" creationId="{F284DE7E-76A3-4906-A354-D84E0868D548}"/>
          </ac:spMkLst>
        </pc:spChg>
        <pc:spChg chg="add mod">
          <ac:chgData name="Yoann GOAVEC" userId="c65f47ef-6d0e-41c0-9d4b-3c154fb1213f" providerId="ADAL" clId="{B3BCA7F1-96BD-4A4C-91ED-BAA0FAE22D43}" dt="2020-10-30T15:33:40.190" v="6493" actId="1076"/>
          <ac:spMkLst>
            <pc:docMk/>
            <pc:sldMk cId="2913227922" sldId="507"/>
            <ac:spMk id="49" creationId="{BC8B56EA-AA95-4221-B541-D5452FF56FCA}"/>
          </ac:spMkLst>
        </pc:spChg>
        <pc:spChg chg="add mod">
          <ac:chgData name="Yoann GOAVEC" userId="c65f47ef-6d0e-41c0-9d4b-3c154fb1213f" providerId="ADAL" clId="{B3BCA7F1-96BD-4A4C-91ED-BAA0FAE22D43}" dt="2020-10-30T15:35:01.430" v="6564" actId="1076"/>
          <ac:spMkLst>
            <pc:docMk/>
            <pc:sldMk cId="2913227922" sldId="507"/>
            <ac:spMk id="53" creationId="{ADF97BB5-1827-40E9-9881-5CF4DF7E85BF}"/>
          </ac:spMkLst>
        </pc:spChg>
        <pc:graphicFrameChg chg="add del mod">
          <ac:chgData name="Yoann GOAVEC" userId="c65f47ef-6d0e-41c0-9d4b-3c154fb1213f" providerId="ADAL" clId="{B3BCA7F1-96BD-4A4C-91ED-BAA0FAE22D43}" dt="2020-10-30T15:01:57.702" v="6099" actId="478"/>
          <ac:graphicFrameMkLst>
            <pc:docMk/>
            <pc:sldMk cId="2913227922" sldId="507"/>
            <ac:graphicFrameMk id="6" creationId="{8F6A8415-6881-4080-AA0A-10CCD9839282}"/>
          </ac:graphicFrameMkLst>
        </pc:graphicFrameChg>
        <pc:graphicFrameChg chg="add mod">
          <ac:chgData name="Yoann GOAVEC" userId="c65f47ef-6d0e-41c0-9d4b-3c154fb1213f" providerId="ADAL" clId="{B3BCA7F1-96BD-4A4C-91ED-BAA0FAE22D43}" dt="2020-10-30T15:29:36.105" v="6276"/>
          <ac:graphicFrameMkLst>
            <pc:docMk/>
            <pc:sldMk cId="2913227922" sldId="507"/>
            <ac:graphicFrameMk id="7" creationId="{8F6A8415-6881-4080-AA0A-10CCD9839282}"/>
          </ac:graphicFrameMkLst>
        </pc:graphicFrameChg>
        <pc:graphicFrameChg chg="add del">
          <ac:chgData name="Yoann GOAVEC" userId="c65f47ef-6d0e-41c0-9d4b-3c154fb1213f" providerId="ADAL" clId="{B3BCA7F1-96BD-4A4C-91ED-BAA0FAE22D43}" dt="2020-10-30T15:28:55.410" v="6261" actId="22"/>
          <ac:graphicFrameMkLst>
            <pc:docMk/>
            <pc:sldMk cId="2913227922" sldId="507"/>
            <ac:graphicFrameMk id="36" creationId="{B387797A-7329-4D1A-AEA7-E5BF299F57A8}"/>
          </ac:graphicFrameMkLst>
        </pc:graphicFrameChg>
        <pc:cxnChg chg="add mod">
          <ac:chgData name="Yoann GOAVEC" userId="c65f47ef-6d0e-41c0-9d4b-3c154fb1213f" providerId="ADAL" clId="{B3BCA7F1-96BD-4A4C-91ED-BAA0FAE22D43}" dt="2020-10-30T15:32:31.070" v="6432" actId="1076"/>
          <ac:cxnSpMkLst>
            <pc:docMk/>
            <pc:sldMk cId="2913227922" sldId="507"/>
            <ac:cxnSpMk id="39" creationId="{71B93146-2A6D-4310-84D1-00638C9777C6}"/>
          </ac:cxnSpMkLst>
        </pc:cxnChg>
        <pc:cxnChg chg="add mod">
          <ac:chgData name="Yoann GOAVEC" userId="c65f47ef-6d0e-41c0-9d4b-3c154fb1213f" providerId="ADAL" clId="{B3BCA7F1-96BD-4A4C-91ED-BAA0FAE22D43}" dt="2020-10-30T15:32:41.610" v="6436" actId="14100"/>
          <ac:cxnSpMkLst>
            <pc:docMk/>
            <pc:sldMk cId="2913227922" sldId="507"/>
            <ac:cxnSpMk id="41" creationId="{DD444F02-B60D-4784-9015-2BDDBB8E738A}"/>
          </ac:cxnSpMkLst>
        </pc:cxnChg>
        <pc:cxnChg chg="add mod">
          <ac:chgData name="Yoann GOAVEC" userId="c65f47ef-6d0e-41c0-9d4b-3c154fb1213f" providerId="ADAL" clId="{B3BCA7F1-96BD-4A4C-91ED-BAA0FAE22D43}" dt="2020-10-30T15:33:43.980" v="6494" actId="1076"/>
          <ac:cxnSpMkLst>
            <pc:docMk/>
            <pc:sldMk cId="2913227922" sldId="507"/>
            <ac:cxnSpMk id="43" creationId="{E72F730B-C5F2-4EC5-A096-9995BED15BF5}"/>
          </ac:cxnSpMkLst>
        </pc:cxnChg>
        <pc:cxnChg chg="add mod">
          <ac:chgData name="Yoann GOAVEC" userId="c65f47ef-6d0e-41c0-9d4b-3c154fb1213f" providerId="ADAL" clId="{B3BCA7F1-96BD-4A4C-91ED-BAA0FAE22D43}" dt="2020-10-30T15:32:36.830" v="6434" actId="1076"/>
          <ac:cxnSpMkLst>
            <pc:docMk/>
            <pc:sldMk cId="2913227922" sldId="507"/>
            <ac:cxnSpMk id="47" creationId="{10AF9665-EA11-4832-AFE3-73B5E33D23FE}"/>
          </ac:cxnSpMkLst>
        </pc:cxnChg>
      </pc:sldChg>
      <pc:sldChg chg="new del">
        <pc:chgData name="Yoann GOAVEC" userId="c65f47ef-6d0e-41c0-9d4b-3c154fb1213f" providerId="ADAL" clId="{B3BCA7F1-96BD-4A4C-91ED-BAA0FAE22D43}" dt="2020-10-30T15:04:36.020" v="6151" actId="2696"/>
        <pc:sldMkLst>
          <pc:docMk/>
          <pc:sldMk cId="2105478066" sldId="508"/>
        </pc:sldMkLst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2504797892" sldId="509"/>
        </pc:sldMkLst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3966452350" sldId="510"/>
        </pc:sldMkLst>
      </pc:sldChg>
      <pc:sldChg chg="del">
        <pc:chgData name="Yoann GOAVEC" userId="c65f47ef-6d0e-41c0-9d4b-3c154fb1213f" providerId="ADAL" clId="{B3BCA7F1-96BD-4A4C-91ED-BAA0FAE22D43}" dt="2020-10-30T08:56:32.208" v="3" actId="47"/>
        <pc:sldMkLst>
          <pc:docMk/>
          <pc:sldMk cId="98341636" sldId="511"/>
        </pc:sldMkLst>
      </pc:sldChg>
      <pc:sldChg chg="del">
        <pc:chgData name="Yoann GOAVEC" userId="c65f47ef-6d0e-41c0-9d4b-3c154fb1213f" providerId="ADAL" clId="{B3BCA7F1-96BD-4A4C-91ED-BAA0FAE22D43}" dt="2020-10-30T08:56:41.828" v="5" actId="47"/>
        <pc:sldMkLst>
          <pc:docMk/>
          <pc:sldMk cId="2883440367" sldId="513"/>
        </pc:sldMkLst>
      </pc:sldChg>
      <pc:sldChg chg="del">
        <pc:chgData name="Yoann GOAVEC" userId="c65f47ef-6d0e-41c0-9d4b-3c154fb1213f" providerId="ADAL" clId="{B3BCA7F1-96BD-4A4C-91ED-BAA0FAE22D43}" dt="2020-10-30T08:56:41.828" v="5" actId="47"/>
        <pc:sldMkLst>
          <pc:docMk/>
          <pc:sldMk cId="125049316" sldId="516"/>
        </pc:sldMkLst>
      </pc:sldChg>
      <pc:sldChg chg="del">
        <pc:chgData name="Yoann GOAVEC" userId="c65f47ef-6d0e-41c0-9d4b-3c154fb1213f" providerId="ADAL" clId="{B3BCA7F1-96BD-4A4C-91ED-BAA0FAE22D43}" dt="2020-10-30T08:56:41.828" v="5" actId="47"/>
        <pc:sldMkLst>
          <pc:docMk/>
          <pc:sldMk cId="1914401862" sldId="517"/>
        </pc:sldMkLst>
      </pc:sldChg>
      <pc:sldChg chg="del">
        <pc:chgData name="Yoann GOAVEC" userId="c65f47ef-6d0e-41c0-9d4b-3c154fb1213f" providerId="ADAL" clId="{B3BCA7F1-96BD-4A4C-91ED-BAA0FAE22D43}" dt="2020-10-30T08:56:41.828" v="5" actId="47"/>
        <pc:sldMkLst>
          <pc:docMk/>
          <pc:sldMk cId="2656677637" sldId="518"/>
        </pc:sldMkLst>
      </pc:sldChg>
    </pc:docChg>
  </pc:docChgLst>
  <pc:docChgLst>
    <pc:chgData name="Mathilde DEROUET" userId="3dbd839a-4817-4475-af97-7547814330f0" providerId="ADAL" clId="{D8D84BC4-0FD0-4A2A-BCE3-7EA90AD2F229}"/>
    <pc:docChg chg="undo custSel modSld">
      <pc:chgData name="Mathilde DEROUET" userId="3dbd839a-4817-4475-af97-7547814330f0" providerId="ADAL" clId="{D8D84BC4-0FD0-4A2A-BCE3-7EA90AD2F229}" dt="2020-11-16T10:28:41.593" v="1258" actId="20577"/>
      <pc:docMkLst>
        <pc:docMk/>
      </pc:docMkLst>
      <pc:sldChg chg="modSp mod modNotesTx">
        <pc:chgData name="Mathilde DEROUET" userId="3dbd839a-4817-4475-af97-7547814330f0" providerId="ADAL" clId="{D8D84BC4-0FD0-4A2A-BCE3-7EA90AD2F229}" dt="2020-11-16T10:00:11.834" v="973" actId="20577"/>
        <pc:sldMkLst>
          <pc:docMk/>
          <pc:sldMk cId="3628984039" sldId="288"/>
        </pc:sldMkLst>
        <pc:spChg chg="mod">
          <ac:chgData name="Mathilde DEROUET" userId="3dbd839a-4817-4475-af97-7547814330f0" providerId="ADAL" clId="{D8D84BC4-0FD0-4A2A-BCE3-7EA90AD2F229}" dt="2020-11-16T09:56:23.316" v="884"/>
          <ac:spMkLst>
            <pc:docMk/>
            <pc:sldMk cId="3628984039" sldId="288"/>
            <ac:spMk id="7" creationId="{A765D62B-1544-4875-96BD-27F83298E5F6}"/>
          </ac:spMkLst>
        </pc:spChg>
        <pc:spChg chg="mod">
          <ac:chgData name="Mathilde DEROUET" userId="3dbd839a-4817-4475-af97-7547814330f0" providerId="ADAL" clId="{D8D84BC4-0FD0-4A2A-BCE3-7EA90AD2F229}" dt="2020-11-16T09:58:11.146" v="906" actId="1076"/>
          <ac:spMkLst>
            <pc:docMk/>
            <pc:sldMk cId="3628984039" sldId="288"/>
            <ac:spMk id="21" creationId="{4C22281F-EEB8-4FEB-A358-8103F0675A28}"/>
          </ac:spMkLst>
        </pc:spChg>
        <pc:spChg chg="mod">
          <ac:chgData name="Mathilde DEROUET" userId="3dbd839a-4817-4475-af97-7547814330f0" providerId="ADAL" clId="{D8D84BC4-0FD0-4A2A-BCE3-7EA90AD2F229}" dt="2020-11-16T10:00:11.834" v="973" actId="20577"/>
          <ac:spMkLst>
            <pc:docMk/>
            <pc:sldMk cId="3628984039" sldId="288"/>
            <ac:spMk id="22" creationId="{CEEB41B1-C6CB-498D-A16F-FFE9EE2E129B}"/>
          </ac:spMkLst>
        </pc:spChg>
        <pc:spChg chg="mod">
          <ac:chgData name="Mathilde DEROUET" userId="3dbd839a-4817-4475-af97-7547814330f0" providerId="ADAL" clId="{D8D84BC4-0FD0-4A2A-BCE3-7EA90AD2F229}" dt="2020-11-16T09:58:17.629" v="907" actId="1076"/>
          <ac:spMkLst>
            <pc:docMk/>
            <pc:sldMk cId="3628984039" sldId="288"/>
            <ac:spMk id="23" creationId="{04C0BFB9-3A29-4D51-B905-E6D5F4F99E8D}"/>
          </ac:spMkLst>
        </pc:spChg>
      </pc:sldChg>
      <pc:sldChg chg="addSp delSp modSp mod">
        <pc:chgData name="Mathilde DEROUET" userId="3dbd839a-4817-4475-af97-7547814330f0" providerId="ADAL" clId="{D8D84BC4-0FD0-4A2A-BCE3-7EA90AD2F229}" dt="2020-11-16T09:26:48.967" v="52"/>
        <pc:sldMkLst>
          <pc:docMk/>
          <pc:sldMk cId="1244655188" sldId="292"/>
        </pc:sldMkLst>
        <pc:spChg chg="mod">
          <ac:chgData name="Mathilde DEROUET" userId="3dbd839a-4817-4475-af97-7547814330f0" providerId="ADAL" clId="{D8D84BC4-0FD0-4A2A-BCE3-7EA90AD2F229}" dt="2020-11-16T09:26:18.760" v="28" actId="20577"/>
          <ac:spMkLst>
            <pc:docMk/>
            <pc:sldMk cId="1244655188" sldId="292"/>
            <ac:spMk id="4" creationId="{E15AF924-A4F6-465F-BE29-5DA9CC24C2C4}"/>
          </ac:spMkLst>
        </pc:spChg>
        <pc:spChg chg="add del">
          <ac:chgData name="Mathilde DEROUET" userId="3dbd839a-4817-4475-af97-7547814330f0" providerId="ADAL" clId="{D8D84BC4-0FD0-4A2A-BCE3-7EA90AD2F229}" dt="2020-11-16T09:26:47.165" v="51" actId="22"/>
          <ac:spMkLst>
            <pc:docMk/>
            <pc:sldMk cId="1244655188" sldId="292"/>
            <ac:spMk id="11" creationId="{AD3DAEB8-05EA-42CD-9377-468E77DFDFA0}"/>
          </ac:spMkLst>
        </pc:spChg>
        <pc:spChg chg="mod">
          <ac:chgData name="Mathilde DEROUET" userId="3dbd839a-4817-4475-af97-7547814330f0" providerId="ADAL" clId="{D8D84BC4-0FD0-4A2A-BCE3-7EA90AD2F229}" dt="2020-11-16T09:26:48.967" v="52"/>
          <ac:spMkLst>
            <pc:docMk/>
            <pc:sldMk cId="1244655188" sldId="292"/>
            <ac:spMk id="12" creationId="{C6DE3BCE-EBC0-4801-AD98-052172291688}"/>
          </ac:spMkLst>
        </pc:spChg>
      </pc:sldChg>
      <pc:sldChg chg="modSp mod addCm delCm modCm modNotesTx">
        <pc:chgData name="Mathilde DEROUET" userId="3dbd839a-4817-4475-af97-7547814330f0" providerId="ADAL" clId="{D8D84BC4-0FD0-4A2A-BCE3-7EA90AD2F229}" dt="2020-11-16T09:44:58.111" v="593" actId="5793"/>
        <pc:sldMkLst>
          <pc:docMk/>
          <pc:sldMk cId="819171541" sldId="293"/>
        </pc:sldMkLst>
        <pc:spChg chg="mod">
          <ac:chgData name="Mathilde DEROUET" userId="3dbd839a-4817-4475-af97-7547814330f0" providerId="ADAL" clId="{D8D84BC4-0FD0-4A2A-BCE3-7EA90AD2F229}" dt="2020-11-16T09:44:58.111" v="593" actId="5793"/>
          <ac:spMkLst>
            <pc:docMk/>
            <pc:sldMk cId="819171541" sldId="293"/>
            <ac:spMk id="3" creationId="{01A01CFD-9676-4992-BA66-CE354A123ECA}"/>
          </ac:spMkLst>
        </pc:spChg>
        <pc:spChg chg="mod">
          <ac:chgData name="Mathilde DEROUET" userId="3dbd839a-4817-4475-af97-7547814330f0" providerId="ADAL" clId="{D8D84BC4-0FD0-4A2A-BCE3-7EA90AD2F229}" dt="2020-11-16T09:31:15.256" v="117"/>
          <ac:spMkLst>
            <pc:docMk/>
            <pc:sldMk cId="819171541" sldId="293"/>
            <ac:spMk id="10" creationId="{42898B94-C3F3-4FFF-8739-259E71DF7791}"/>
          </ac:spMkLst>
        </pc:spChg>
        <pc:spChg chg="mod">
          <ac:chgData name="Mathilde DEROUET" userId="3dbd839a-4817-4475-af97-7547814330f0" providerId="ADAL" clId="{D8D84BC4-0FD0-4A2A-BCE3-7EA90AD2F229}" dt="2020-11-16T09:44:53.069" v="585" actId="1076"/>
          <ac:spMkLst>
            <pc:docMk/>
            <pc:sldMk cId="819171541" sldId="293"/>
            <ac:spMk id="12" creationId="{AC09BB95-92C6-4FD6-96F6-B816A2B57398}"/>
          </ac:spMkLst>
        </pc:spChg>
        <pc:spChg chg="mod">
          <ac:chgData name="Mathilde DEROUET" userId="3dbd839a-4817-4475-af97-7547814330f0" providerId="ADAL" clId="{D8D84BC4-0FD0-4A2A-BCE3-7EA90AD2F229}" dt="2020-11-16T09:40:53.564" v="235" actId="1076"/>
          <ac:spMkLst>
            <pc:docMk/>
            <pc:sldMk cId="819171541" sldId="293"/>
            <ac:spMk id="13" creationId="{1630917B-F11F-4AF1-AE9C-8059D6632E3B}"/>
          </ac:spMkLst>
        </pc:spChg>
      </pc:sldChg>
      <pc:sldChg chg="modSp mod">
        <pc:chgData name="Mathilde DEROUET" userId="3dbd839a-4817-4475-af97-7547814330f0" providerId="ADAL" clId="{D8D84BC4-0FD0-4A2A-BCE3-7EA90AD2F229}" dt="2020-11-16T09:56:25.516" v="885"/>
        <pc:sldMkLst>
          <pc:docMk/>
          <pc:sldMk cId="246473994" sldId="348"/>
        </pc:sldMkLst>
        <pc:spChg chg="mod">
          <ac:chgData name="Mathilde DEROUET" userId="3dbd839a-4817-4475-af97-7547814330f0" providerId="ADAL" clId="{D8D84BC4-0FD0-4A2A-BCE3-7EA90AD2F229}" dt="2020-11-16T09:56:25.516" v="885"/>
          <ac:spMkLst>
            <pc:docMk/>
            <pc:sldMk cId="246473994" sldId="348"/>
            <ac:spMk id="5" creationId="{69E2ED64-E2D2-4425-B603-2C620637647A}"/>
          </ac:spMkLst>
        </pc:spChg>
      </pc:sldChg>
      <pc:sldChg chg="modSp mod">
        <pc:chgData name="Mathilde DEROUET" userId="3dbd839a-4817-4475-af97-7547814330f0" providerId="ADAL" clId="{D8D84BC4-0FD0-4A2A-BCE3-7EA90AD2F229}" dt="2020-11-16T09:26:43.631" v="49"/>
        <pc:sldMkLst>
          <pc:docMk/>
          <pc:sldMk cId="3942320950" sldId="420"/>
        </pc:sldMkLst>
        <pc:spChg chg="mod">
          <ac:chgData name="Mathilde DEROUET" userId="3dbd839a-4817-4475-af97-7547814330f0" providerId="ADAL" clId="{D8D84BC4-0FD0-4A2A-BCE3-7EA90AD2F229}" dt="2020-11-16T09:26:43.631" v="49"/>
          <ac:spMkLst>
            <pc:docMk/>
            <pc:sldMk cId="3942320950" sldId="420"/>
            <ac:spMk id="5" creationId="{D267976F-10FE-4297-89FC-48D899FE4C65}"/>
          </ac:spMkLst>
        </pc:spChg>
        <pc:picChg chg="mod modCrop">
          <ac:chgData name="Mathilde DEROUET" userId="3dbd839a-4817-4475-af97-7547814330f0" providerId="ADAL" clId="{D8D84BC4-0FD0-4A2A-BCE3-7EA90AD2F229}" dt="2020-11-16T09:25:24.488" v="27" actId="1076"/>
          <ac:picMkLst>
            <pc:docMk/>
            <pc:sldMk cId="3942320950" sldId="420"/>
            <ac:picMk id="19" creationId="{586911AA-C85E-427F-8308-AEBBBD59D766}"/>
          </ac:picMkLst>
        </pc:picChg>
      </pc:sldChg>
      <pc:sldChg chg="modSp mod">
        <pc:chgData name="Mathilde DEROUET" userId="3dbd839a-4817-4475-af97-7547814330f0" providerId="ADAL" clId="{D8D84BC4-0FD0-4A2A-BCE3-7EA90AD2F229}" dt="2020-11-16T09:26:39.237" v="48" actId="20577"/>
        <pc:sldMkLst>
          <pc:docMk/>
          <pc:sldMk cId="230206329" sldId="445"/>
        </pc:sldMkLst>
        <pc:spChg chg="mod">
          <ac:chgData name="Mathilde DEROUET" userId="3dbd839a-4817-4475-af97-7547814330f0" providerId="ADAL" clId="{D8D84BC4-0FD0-4A2A-BCE3-7EA90AD2F229}" dt="2020-11-16T09:26:39.237" v="48" actId="20577"/>
          <ac:spMkLst>
            <pc:docMk/>
            <pc:sldMk cId="230206329" sldId="445"/>
            <ac:spMk id="9" creationId="{7B2E853B-1142-42CA-9343-45E532EB8FB4}"/>
          </ac:spMkLst>
        </pc:spChg>
        <pc:graphicFrameChg chg="modGraphic">
          <ac:chgData name="Mathilde DEROUET" userId="3dbd839a-4817-4475-af97-7547814330f0" providerId="ADAL" clId="{D8D84BC4-0FD0-4A2A-BCE3-7EA90AD2F229}" dt="2020-11-16T09:05:26.018" v="22" actId="207"/>
          <ac:graphicFrameMkLst>
            <pc:docMk/>
            <pc:sldMk cId="230206329" sldId="445"/>
            <ac:graphicFrameMk id="3" creationId="{52FE084C-E897-4946-AF1F-C52D3239AA3E}"/>
          </ac:graphicFrameMkLst>
        </pc:graphicFrameChg>
      </pc:sldChg>
      <pc:sldChg chg="modSp mod">
        <pc:chgData name="Mathilde DEROUET" userId="3dbd839a-4817-4475-af97-7547814330f0" providerId="ADAL" clId="{D8D84BC4-0FD0-4A2A-BCE3-7EA90AD2F229}" dt="2020-11-16T09:26:52.752" v="53"/>
        <pc:sldMkLst>
          <pc:docMk/>
          <pc:sldMk cId="4011493991" sldId="472"/>
        </pc:sldMkLst>
        <pc:spChg chg="mod">
          <ac:chgData name="Mathilde DEROUET" userId="3dbd839a-4817-4475-af97-7547814330f0" providerId="ADAL" clId="{D8D84BC4-0FD0-4A2A-BCE3-7EA90AD2F229}" dt="2020-11-16T09:26:52.752" v="53"/>
          <ac:spMkLst>
            <pc:docMk/>
            <pc:sldMk cId="4011493991" sldId="472"/>
            <ac:spMk id="31" creationId="{B032E65C-69AB-41D8-AEFA-3CF684BA518D}"/>
          </ac:spMkLst>
        </pc:spChg>
      </pc:sldChg>
      <pc:sldChg chg="modSp mod">
        <pc:chgData name="Mathilde DEROUET" userId="3dbd839a-4817-4475-af97-7547814330f0" providerId="ADAL" clId="{D8D84BC4-0FD0-4A2A-BCE3-7EA90AD2F229}" dt="2020-11-16T09:03:41.953" v="15" actId="404"/>
        <pc:sldMkLst>
          <pc:docMk/>
          <pc:sldMk cId="2142455564" sldId="479"/>
        </pc:sldMkLst>
        <pc:graphicFrameChg chg="mod modGraphic">
          <ac:chgData name="Mathilde DEROUET" userId="3dbd839a-4817-4475-af97-7547814330f0" providerId="ADAL" clId="{D8D84BC4-0FD0-4A2A-BCE3-7EA90AD2F229}" dt="2020-11-16T09:03:41.953" v="15" actId="404"/>
          <ac:graphicFrameMkLst>
            <pc:docMk/>
            <pc:sldMk cId="2142455564" sldId="479"/>
            <ac:graphicFrameMk id="2" creationId="{ACE8C2B5-1C8E-43D5-AA9C-459BF28496DA}"/>
          </ac:graphicFrameMkLst>
        </pc:graphicFrameChg>
      </pc:sldChg>
      <pc:sldChg chg="modSp mod">
        <pc:chgData name="Mathilde DEROUET" userId="3dbd839a-4817-4475-af97-7547814330f0" providerId="ADAL" clId="{D8D84BC4-0FD0-4A2A-BCE3-7EA90AD2F229}" dt="2020-11-16T09:30:34.611" v="82"/>
        <pc:sldMkLst>
          <pc:docMk/>
          <pc:sldMk cId="114460657" sldId="485"/>
        </pc:sldMkLst>
        <pc:spChg chg="mod">
          <ac:chgData name="Mathilde DEROUET" userId="3dbd839a-4817-4475-af97-7547814330f0" providerId="ADAL" clId="{D8D84BC4-0FD0-4A2A-BCE3-7EA90AD2F229}" dt="2020-11-16T09:30:34.611" v="82"/>
          <ac:spMkLst>
            <pc:docMk/>
            <pc:sldMk cId="114460657" sldId="485"/>
            <ac:spMk id="5" creationId="{1D0C145C-270B-4C01-B897-7EC6E4D26F99}"/>
          </ac:spMkLst>
        </pc:spChg>
      </pc:sldChg>
      <pc:sldChg chg="modSp mod">
        <pc:chgData name="Mathilde DEROUET" userId="3dbd839a-4817-4475-af97-7547814330f0" providerId="ADAL" clId="{D8D84BC4-0FD0-4A2A-BCE3-7EA90AD2F229}" dt="2020-11-16T09:26:54.840" v="54"/>
        <pc:sldMkLst>
          <pc:docMk/>
          <pc:sldMk cId="1125017854" sldId="488"/>
        </pc:sldMkLst>
        <pc:spChg chg="mod">
          <ac:chgData name="Mathilde DEROUET" userId="3dbd839a-4817-4475-af97-7547814330f0" providerId="ADAL" clId="{D8D84BC4-0FD0-4A2A-BCE3-7EA90AD2F229}" dt="2020-11-16T09:26:54.840" v="54"/>
          <ac:spMkLst>
            <pc:docMk/>
            <pc:sldMk cId="1125017854" sldId="488"/>
            <ac:spMk id="8" creationId="{A53E99D3-1513-4E74-823F-FA3A1609C576}"/>
          </ac:spMkLst>
        </pc:spChg>
        <pc:graphicFrameChg chg="mod">
          <ac:chgData name="Mathilde DEROUET" userId="3dbd839a-4817-4475-af97-7547814330f0" providerId="ADAL" clId="{D8D84BC4-0FD0-4A2A-BCE3-7EA90AD2F229}" dt="2020-11-04T16:32:26.358" v="3" actId="20577"/>
          <ac:graphicFrameMkLst>
            <pc:docMk/>
            <pc:sldMk cId="1125017854" sldId="488"/>
            <ac:graphicFrameMk id="22" creationId="{E7109CBC-8666-4DDE-A49F-E7173F4867F9}"/>
          </ac:graphicFrameMkLst>
        </pc:graphicFrameChg>
      </pc:sldChg>
      <pc:sldChg chg="modSp mod">
        <pc:chgData name="Mathilde DEROUET" userId="3dbd839a-4817-4475-af97-7547814330f0" providerId="ADAL" clId="{D8D84BC4-0FD0-4A2A-BCE3-7EA90AD2F229}" dt="2020-11-16T09:30:30.300" v="81" actId="20577"/>
        <pc:sldMkLst>
          <pc:docMk/>
          <pc:sldMk cId="3920970198" sldId="491"/>
        </pc:sldMkLst>
        <pc:spChg chg="mod">
          <ac:chgData name="Mathilde DEROUET" userId="3dbd839a-4817-4475-af97-7547814330f0" providerId="ADAL" clId="{D8D84BC4-0FD0-4A2A-BCE3-7EA90AD2F229}" dt="2020-11-16T09:30:30.300" v="81" actId="20577"/>
          <ac:spMkLst>
            <pc:docMk/>
            <pc:sldMk cId="3920970198" sldId="491"/>
            <ac:spMk id="5" creationId="{4D167928-DA43-416A-BB86-84ABE25C300B}"/>
          </ac:spMkLst>
        </pc:spChg>
      </pc:sldChg>
      <pc:sldChg chg="modSp mod modNotesTx">
        <pc:chgData name="Mathilde DEROUET" userId="3dbd839a-4817-4475-af97-7547814330f0" providerId="ADAL" clId="{D8D84BC4-0FD0-4A2A-BCE3-7EA90AD2F229}" dt="2020-11-16T10:12:40.249" v="1225" actId="20577"/>
        <pc:sldMkLst>
          <pc:docMk/>
          <pc:sldMk cId="1158328413" sldId="495"/>
        </pc:sldMkLst>
        <pc:spChg chg="mod">
          <ac:chgData name="Mathilde DEROUET" userId="3dbd839a-4817-4475-af97-7547814330f0" providerId="ADAL" clId="{D8D84BC4-0FD0-4A2A-BCE3-7EA90AD2F229}" dt="2020-11-16T09:31:11.201" v="116" actId="20577"/>
          <ac:spMkLst>
            <pc:docMk/>
            <pc:sldMk cId="1158328413" sldId="495"/>
            <ac:spMk id="7" creationId="{39DEE255-0C33-48A7-8889-559F5D0CA827}"/>
          </ac:spMkLst>
        </pc:spChg>
        <pc:graphicFrameChg chg="modGraphic">
          <ac:chgData name="Mathilde DEROUET" userId="3dbd839a-4817-4475-af97-7547814330f0" providerId="ADAL" clId="{D8D84BC4-0FD0-4A2A-BCE3-7EA90AD2F229}" dt="2020-11-16T09:31:55.781" v="120" actId="20577"/>
          <ac:graphicFrameMkLst>
            <pc:docMk/>
            <pc:sldMk cId="1158328413" sldId="495"/>
            <ac:graphicFrameMk id="8" creationId="{E81B974E-A0EA-4CF1-B020-5807A00CD09D}"/>
          </ac:graphicFrameMkLst>
        </pc:graphicFrameChg>
      </pc:sldChg>
      <pc:sldChg chg="modSp mod">
        <pc:chgData name="Mathilde DEROUET" userId="3dbd839a-4817-4475-af97-7547814330f0" providerId="ADAL" clId="{D8D84BC4-0FD0-4A2A-BCE3-7EA90AD2F229}" dt="2020-11-16T09:45:40.988" v="594"/>
        <pc:sldMkLst>
          <pc:docMk/>
          <pc:sldMk cId="2601333103" sldId="496"/>
        </pc:sldMkLst>
        <pc:spChg chg="mod">
          <ac:chgData name="Mathilde DEROUET" userId="3dbd839a-4817-4475-af97-7547814330f0" providerId="ADAL" clId="{D8D84BC4-0FD0-4A2A-BCE3-7EA90AD2F229}" dt="2020-11-16T09:31:16.915" v="118"/>
          <ac:spMkLst>
            <pc:docMk/>
            <pc:sldMk cId="2601333103" sldId="496"/>
            <ac:spMk id="11" creationId="{DBC0B2BB-F898-4972-98AB-60F72CA4580C}"/>
          </ac:spMkLst>
        </pc:spChg>
        <pc:graphicFrameChg chg="mod">
          <ac:chgData name="Mathilde DEROUET" userId="3dbd839a-4817-4475-af97-7547814330f0" providerId="ADAL" clId="{D8D84BC4-0FD0-4A2A-BCE3-7EA90AD2F229}" dt="2020-11-16T09:45:40.988" v="594"/>
          <ac:graphicFrameMkLst>
            <pc:docMk/>
            <pc:sldMk cId="2601333103" sldId="496"/>
            <ac:graphicFrameMk id="12" creationId="{E91822B2-D712-4629-92DA-CF8EB7C3CBE7}"/>
          </ac:graphicFrameMkLst>
        </pc:graphicFrameChg>
      </pc:sldChg>
      <pc:sldChg chg="modSp mod modNotesTx">
        <pc:chgData name="Mathilde DEROUET" userId="3dbd839a-4817-4475-af97-7547814330f0" providerId="ADAL" clId="{D8D84BC4-0FD0-4A2A-BCE3-7EA90AD2F229}" dt="2020-11-16T10:28:41.593" v="1258" actId="20577"/>
        <pc:sldMkLst>
          <pc:docMk/>
          <pc:sldMk cId="2297872256" sldId="498"/>
        </pc:sldMkLst>
        <pc:spChg chg="mod">
          <ac:chgData name="Mathilde DEROUET" userId="3dbd839a-4817-4475-af97-7547814330f0" providerId="ADAL" clId="{D8D84BC4-0FD0-4A2A-BCE3-7EA90AD2F229}" dt="2020-11-16T09:56:12.667" v="881" actId="20577"/>
          <ac:spMkLst>
            <pc:docMk/>
            <pc:sldMk cId="2297872256" sldId="498"/>
            <ac:spMk id="27" creationId="{A8351BFC-DD7C-4581-95B4-8AC8283F84FD}"/>
          </ac:spMkLst>
        </pc:spChg>
        <pc:spChg chg="mod">
          <ac:chgData name="Mathilde DEROUET" userId="3dbd839a-4817-4475-af97-7547814330f0" providerId="ADAL" clId="{D8D84BC4-0FD0-4A2A-BCE3-7EA90AD2F229}" dt="2020-11-16T09:46:40.758" v="597" actId="20577"/>
          <ac:spMkLst>
            <pc:docMk/>
            <pc:sldMk cId="2297872256" sldId="498"/>
            <ac:spMk id="33" creationId="{EE0F92BD-63F3-417B-B874-A7EE4D2ED351}"/>
          </ac:spMkLst>
        </pc:spChg>
        <pc:spChg chg="mod">
          <ac:chgData name="Mathilde DEROUET" userId="3dbd839a-4817-4475-af97-7547814330f0" providerId="ADAL" clId="{D8D84BC4-0FD0-4A2A-BCE3-7EA90AD2F229}" dt="2020-11-16T09:46:29.062" v="595" actId="20577"/>
          <ac:spMkLst>
            <pc:docMk/>
            <pc:sldMk cId="2297872256" sldId="498"/>
            <ac:spMk id="88" creationId="{2EE74DDE-CD34-4231-9B31-F8670FED8EAD}"/>
          </ac:spMkLst>
        </pc:spChg>
      </pc:sldChg>
      <pc:sldChg chg="modSp mod">
        <pc:chgData name="Mathilde DEROUET" userId="3dbd839a-4817-4475-af97-7547814330f0" providerId="ADAL" clId="{D8D84BC4-0FD0-4A2A-BCE3-7EA90AD2F229}" dt="2020-11-16T09:56:16.418" v="882"/>
        <pc:sldMkLst>
          <pc:docMk/>
          <pc:sldMk cId="3490998011" sldId="500"/>
        </pc:sldMkLst>
        <pc:spChg chg="mod">
          <ac:chgData name="Mathilde DEROUET" userId="3dbd839a-4817-4475-af97-7547814330f0" providerId="ADAL" clId="{D8D84BC4-0FD0-4A2A-BCE3-7EA90AD2F229}" dt="2020-11-16T09:56:16.418" v="882"/>
          <ac:spMkLst>
            <pc:docMk/>
            <pc:sldMk cId="3490998011" sldId="500"/>
            <ac:spMk id="27" creationId="{A8351BFC-DD7C-4581-95B4-8AC8283F84FD}"/>
          </ac:spMkLst>
        </pc:spChg>
        <pc:spChg chg="mod">
          <ac:chgData name="Mathilde DEROUET" userId="3dbd839a-4817-4475-af97-7547814330f0" providerId="ADAL" clId="{D8D84BC4-0FD0-4A2A-BCE3-7EA90AD2F229}" dt="2020-11-16T09:55:51.531" v="860" actId="20577"/>
          <ac:spMkLst>
            <pc:docMk/>
            <pc:sldMk cId="3490998011" sldId="500"/>
            <ac:spMk id="102" creationId="{C330D5D2-D851-4EDF-9DE8-092D7C24E378}"/>
          </ac:spMkLst>
        </pc:spChg>
      </pc:sldChg>
      <pc:sldChg chg="modSp mod">
        <pc:chgData name="Mathilde DEROUET" userId="3dbd839a-4817-4475-af97-7547814330f0" providerId="ADAL" clId="{D8D84BC4-0FD0-4A2A-BCE3-7EA90AD2F229}" dt="2020-11-16T09:56:18.330" v="883"/>
        <pc:sldMkLst>
          <pc:docMk/>
          <pc:sldMk cId="3122611661" sldId="501"/>
        </pc:sldMkLst>
        <pc:spChg chg="mod">
          <ac:chgData name="Mathilde DEROUET" userId="3dbd839a-4817-4475-af97-7547814330f0" providerId="ADAL" clId="{D8D84BC4-0FD0-4A2A-BCE3-7EA90AD2F229}" dt="2020-11-16T09:56:18.330" v="883"/>
          <ac:spMkLst>
            <pc:docMk/>
            <pc:sldMk cId="3122611661" sldId="501"/>
            <ac:spMk id="16" creationId="{EC64DED9-6935-4E18-8FA8-E34535CBA876}"/>
          </ac:spMkLst>
        </pc:spChg>
      </pc:sldChg>
      <pc:sldChg chg="modSp mod">
        <pc:chgData name="Mathilde DEROUET" userId="3dbd839a-4817-4475-af97-7547814330f0" providerId="ADAL" clId="{D8D84BC4-0FD0-4A2A-BCE3-7EA90AD2F229}" dt="2020-11-16T10:03:00.048" v="980"/>
        <pc:sldMkLst>
          <pc:docMk/>
          <pc:sldMk cId="3420117223" sldId="505"/>
        </pc:sldMkLst>
        <pc:spChg chg="mod">
          <ac:chgData name="Mathilde DEROUET" userId="3dbd839a-4817-4475-af97-7547814330f0" providerId="ADAL" clId="{D8D84BC4-0FD0-4A2A-BCE3-7EA90AD2F229}" dt="2020-11-16T09:56:30.544" v="886"/>
          <ac:spMkLst>
            <pc:docMk/>
            <pc:sldMk cId="3420117223" sldId="505"/>
            <ac:spMk id="5" creationId="{E8721A0B-823B-4528-A957-9667EDC16F41}"/>
          </ac:spMkLst>
        </pc:spChg>
        <pc:graphicFrameChg chg="mod">
          <ac:chgData name="Mathilde DEROUET" userId="3dbd839a-4817-4475-af97-7547814330f0" providerId="ADAL" clId="{D8D84BC4-0FD0-4A2A-BCE3-7EA90AD2F229}" dt="2020-11-16T10:03:00.048" v="980"/>
          <ac:graphicFrameMkLst>
            <pc:docMk/>
            <pc:sldMk cId="3420117223" sldId="505"/>
            <ac:graphicFrameMk id="8" creationId="{759271C6-26B6-4578-AF99-2305039F9DA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bbdgroup.sharepoint.com/sites/AJBD/09%20%20MISSIONS/2018%20-%20VALTOM%20TI/CC%20Ambert%20Livradois%20Forez/01_Analyses/Phase%202/CCALF_Scenario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bbdgroup.sharepoint.com/sites/AJBD/09%20%20MISSIONS/2018%20-%20VALTOM%20TI/CC%20Ambert%20Livradois%20Forez/01_Analyses/Phase%202/CCALF_Scenari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bbdgroup.sharepoint.com/sites/AJBD/09%20%20MISSIONS/2018%20-%20VALTOM%20TI/CC%20Ambert%20Livradois%20Forez/01_Analyses/Phase%202/CCALF_Scenari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Tonnages!$D$68</c:f>
              <c:strCache>
                <c:ptCount val="1"/>
                <c:pt idx="0">
                  <c:v>OMr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Tonnages!$E$66:$H$67</c:f>
              <c:multiLvlStrCache>
                <c:ptCount val="4"/>
                <c:lvl>
                  <c:pt idx="1">
                    <c:v>Tendanciel</c:v>
                  </c:pt>
                  <c:pt idx="2">
                    <c:v>RI</c:v>
                  </c:pt>
                  <c:pt idx="3">
                    <c:v>TEOMi</c:v>
                  </c:pt>
                </c:lvl>
                <c:lvl>
                  <c:pt idx="0">
                    <c:v>2018</c:v>
                  </c:pt>
                  <c:pt idx="1">
                    <c:v>2025</c:v>
                  </c:pt>
                </c:lvl>
              </c:multiLvlStrCache>
            </c:multiLvlStrRef>
          </c:cat>
          <c:val>
            <c:numRef>
              <c:f>Tonnages!$E$68:$H$68</c:f>
              <c:numCache>
                <c:formatCode>#,##0_-</c:formatCode>
                <c:ptCount val="4"/>
                <c:pt idx="0">
                  <c:v>226.73665888510428</c:v>
                </c:pt>
                <c:pt idx="1">
                  <c:v>218.97348724310027</c:v>
                </c:pt>
                <c:pt idx="2">
                  <c:v>129.97348724310027</c:v>
                </c:pt>
                <c:pt idx="3">
                  <c:v>169.97348724310029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E-4E43-95EF-8B7995F72EFD}"/>
            </c:ext>
          </c:extLst>
        </c:ser>
        <c:ser>
          <c:idx val="1"/>
          <c:order val="1"/>
          <c:tx>
            <c:strRef>
              <c:f>Tonnages!$D$69</c:f>
              <c:strCache>
                <c:ptCount val="1"/>
                <c:pt idx="0">
                  <c:v>RSHV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Tonnages!$E$66:$H$67</c:f>
              <c:multiLvlStrCache>
                <c:ptCount val="4"/>
                <c:lvl>
                  <c:pt idx="1">
                    <c:v>Tendanciel</c:v>
                  </c:pt>
                  <c:pt idx="2">
                    <c:v>RI</c:v>
                  </c:pt>
                  <c:pt idx="3">
                    <c:v>TEOMi</c:v>
                  </c:pt>
                </c:lvl>
                <c:lvl>
                  <c:pt idx="0">
                    <c:v>2018</c:v>
                  </c:pt>
                  <c:pt idx="1">
                    <c:v>2025</c:v>
                  </c:pt>
                </c:lvl>
              </c:multiLvlStrCache>
            </c:multiLvlStrRef>
          </c:cat>
          <c:val>
            <c:numRef>
              <c:f>Tonnages!$E$69:$H$69</c:f>
              <c:numCache>
                <c:formatCode>#,##0_-</c:formatCode>
                <c:ptCount val="4"/>
                <c:pt idx="0">
                  <c:v>52.904005897665336</c:v>
                </c:pt>
                <c:pt idx="1">
                  <c:v>58.4911260745953</c:v>
                </c:pt>
                <c:pt idx="2">
                  <c:v>69.962086015618638</c:v>
                </c:pt>
                <c:pt idx="3">
                  <c:v>64.568827588652354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FE-4E43-95EF-8B7995F72EFD}"/>
            </c:ext>
          </c:extLst>
        </c:ser>
        <c:ser>
          <c:idx val="2"/>
          <c:order val="2"/>
          <c:tx>
            <c:strRef>
              <c:f>Tonnages!$D$70</c:f>
              <c:strCache>
                <c:ptCount val="1"/>
                <c:pt idx="0">
                  <c:v>Verre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Tonnages!$E$66:$H$67</c:f>
              <c:multiLvlStrCache>
                <c:ptCount val="4"/>
                <c:lvl>
                  <c:pt idx="1">
                    <c:v>Tendanciel</c:v>
                  </c:pt>
                  <c:pt idx="2">
                    <c:v>RI</c:v>
                  </c:pt>
                  <c:pt idx="3">
                    <c:v>TEOMi</c:v>
                  </c:pt>
                </c:lvl>
                <c:lvl>
                  <c:pt idx="0">
                    <c:v>2018</c:v>
                  </c:pt>
                  <c:pt idx="1">
                    <c:v>2025</c:v>
                  </c:pt>
                </c:lvl>
              </c:multiLvlStrCache>
            </c:multiLvlStrRef>
          </c:cat>
          <c:val>
            <c:numRef>
              <c:f>Tonnages!$E$70:$H$70</c:f>
              <c:numCache>
                <c:formatCode>#,##0_-</c:formatCode>
                <c:ptCount val="4"/>
                <c:pt idx="0">
                  <c:v>37.63762954014345</c:v>
                </c:pt>
                <c:pt idx="1">
                  <c:v>39.331322869449913</c:v>
                </c:pt>
                <c:pt idx="2">
                  <c:v>41.954946574048485</c:v>
                </c:pt>
                <c:pt idx="3">
                  <c:v>40.606631967306903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FE-4E43-95EF-8B7995F72EFD}"/>
            </c:ext>
          </c:extLst>
        </c:ser>
        <c:ser>
          <c:idx val="3"/>
          <c:order val="3"/>
          <c:tx>
            <c:strRef>
              <c:f>Tonnages!$D$71</c:f>
              <c:strCache>
                <c:ptCount val="1"/>
                <c:pt idx="0">
                  <c:v>Déchèteries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Tonnages!$E$66:$H$67</c:f>
              <c:multiLvlStrCache>
                <c:ptCount val="4"/>
                <c:lvl>
                  <c:pt idx="1">
                    <c:v>Tendanciel</c:v>
                  </c:pt>
                  <c:pt idx="2">
                    <c:v>RI</c:v>
                  </c:pt>
                  <c:pt idx="3">
                    <c:v>TEOMi</c:v>
                  </c:pt>
                </c:lvl>
                <c:lvl>
                  <c:pt idx="0">
                    <c:v>2018</c:v>
                  </c:pt>
                  <c:pt idx="1">
                    <c:v>2025</c:v>
                  </c:pt>
                </c:lvl>
              </c:multiLvlStrCache>
            </c:multiLvlStrRef>
          </c:cat>
          <c:val>
            <c:numRef>
              <c:f>Tonnages!$E$71:$H$71</c:f>
              <c:numCache>
                <c:formatCode>#,##0_-</c:formatCode>
                <c:ptCount val="4"/>
                <c:pt idx="0">
                  <c:v>234.33935074641596</c:v>
                </c:pt>
                <c:pt idx="1">
                  <c:v>240.46557633294032</c:v>
                </c:pt>
                <c:pt idx="2">
                  <c:v>259.60196097748741</c:v>
                </c:pt>
                <c:pt idx="3">
                  <c:v>259.60196097748741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FE-4E43-95EF-8B7995F72EFD}"/>
            </c:ext>
          </c:extLst>
        </c:ser>
        <c:ser>
          <c:idx val="4"/>
          <c:order val="4"/>
          <c:tx>
            <c:strRef>
              <c:f>Tonnages!$D$72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831072071132520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FE-4E43-95EF-8B7995F72EFD}"/>
                </c:ext>
              </c:extLst>
            </c:dLbl>
            <c:dLbl>
              <c:idx val="1"/>
              <c:layout>
                <c:manualLayout>
                  <c:x val="-5.849516740430825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FE-4E43-95EF-8B7995F72EFD}"/>
                </c:ext>
              </c:extLst>
            </c:dLbl>
            <c:dLbl>
              <c:idx val="2"/>
              <c:layout>
                <c:manualLayout>
                  <c:x val="-5.84951674043081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FE-4E43-95EF-8B7995F72EFD}"/>
                </c:ext>
              </c:extLst>
            </c:dLbl>
            <c:dLbl>
              <c:idx val="3"/>
              <c:layout>
                <c:manualLayout>
                  <c:x val="-5.570968324219828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FE-4E43-95EF-8B7995F72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Tonnages!$E$66:$H$67</c:f>
              <c:multiLvlStrCache>
                <c:ptCount val="4"/>
                <c:lvl>
                  <c:pt idx="1">
                    <c:v>Tendanciel</c:v>
                  </c:pt>
                  <c:pt idx="2">
                    <c:v>RI</c:v>
                  </c:pt>
                  <c:pt idx="3">
                    <c:v>TEOMi</c:v>
                  </c:pt>
                </c:lvl>
                <c:lvl>
                  <c:pt idx="0">
                    <c:v>2018</c:v>
                  </c:pt>
                  <c:pt idx="1">
                    <c:v>2025</c:v>
                  </c:pt>
                </c:lvl>
              </c:multiLvlStrCache>
            </c:multiLvlStrRef>
          </c:cat>
          <c:val>
            <c:numRef>
              <c:f>Tonnages!$E$72:$H$72</c:f>
              <c:numCache>
                <c:formatCode>#,##0_-</c:formatCode>
                <c:ptCount val="4"/>
                <c:pt idx="0">
                  <c:v>4.2993613608295522</c:v>
                </c:pt>
                <c:pt idx="1">
                  <c:v>5.4853292616346527</c:v>
                </c:pt>
                <c:pt idx="2">
                  <c:v>5.4853292616346527</c:v>
                </c:pt>
                <c:pt idx="3">
                  <c:v>5.4853292616346527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FE-4E43-95EF-8B7995F72E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20439872"/>
        <c:axId val="1935588480"/>
      </c:barChart>
      <c:lineChart>
        <c:grouping val="standard"/>
        <c:varyColors val="0"/>
        <c:ser>
          <c:idx val="5"/>
          <c:order val="5"/>
          <c:tx>
            <c:strRef>
              <c:f>Tonnages!$D$73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Tonnages!$E$66:$H$67</c:f>
              <c:multiLvlStrCache>
                <c:ptCount val="4"/>
                <c:lvl>
                  <c:pt idx="1">
                    <c:v>Tendanciel</c:v>
                  </c:pt>
                  <c:pt idx="2">
                    <c:v>RI</c:v>
                  </c:pt>
                  <c:pt idx="3">
                    <c:v>TEOMi</c:v>
                  </c:pt>
                </c:lvl>
                <c:lvl>
                  <c:pt idx="0">
                    <c:v>2018</c:v>
                  </c:pt>
                  <c:pt idx="1">
                    <c:v>2025</c:v>
                  </c:pt>
                </c:lvl>
              </c:multiLvlStrCache>
            </c:multiLvlStrRef>
          </c:cat>
          <c:val>
            <c:numRef>
              <c:f>Tonnages!$E$73:$H$73</c:f>
              <c:numCache>
                <c:formatCode>#,##0_-</c:formatCode>
                <c:ptCount val="4"/>
                <c:pt idx="0">
                  <c:v>555.91700643015861</c:v>
                </c:pt>
                <c:pt idx="1">
                  <c:v>562.74684178172049</c:v>
                </c:pt>
                <c:pt idx="2">
                  <c:v>506.97781007188945</c:v>
                </c:pt>
                <c:pt idx="3">
                  <c:v>540.23623703818157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0FE-4E43-95EF-8B7995F72E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07063264"/>
        <c:axId val="1903331072"/>
      </c:lineChart>
      <c:catAx>
        <c:axId val="162043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5588480"/>
        <c:crosses val="autoZero"/>
        <c:auto val="1"/>
        <c:lblAlgn val="ctr"/>
        <c:lblOffset val="100"/>
        <c:noMultiLvlLbl val="0"/>
      </c:catAx>
      <c:valAx>
        <c:axId val="193558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Ratio (kg/hab./an)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0439872"/>
        <c:crosses val="autoZero"/>
        <c:crossBetween val="between"/>
      </c:valAx>
      <c:valAx>
        <c:axId val="1903331072"/>
        <c:scaling>
          <c:orientation val="minMax"/>
        </c:scaling>
        <c:delete val="1"/>
        <c:axPos val="r"/>
        <c:numFmt formatCode="#,##0_-" sourceLinked="1"/>
        <c:majorTickMark val="out"/>
        <c:minorTickMark val="none"/>
        <c:tickLblPos val="nextTo"/>
        <c:crossAx val="1207063264"/>
        <c:crosses val="max"/>
        <c:crossBetween val="between"/>
      </c:valAx>
      <c:catAx>
        <c:axId val="1207063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3331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Répartition des coûts de traitement par poste selon les scénarios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7"/>
          <c:order val="2"/>
          <c:tx>
            <c:strRef>
              <c:f>Traitement_Recettes!$C$77</c:f>
              <c:strCache>
                <c:ptCount val="1"/>
                <c:pt idx="0">
                  <c:v>Part à l'habitant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Traitement_Recettes!$D$77:$G$77</c:f>
              <c:numCache>
                <c:formatCode>#,##0\ "€"</c:formatCode>
                <c:ptCount val="4"/>
                <c:pt idx="0">
                  <c:v>836552.15231920779</c:v>
                </c:pt>
                <c:pt idx="1">
                  <c:v>846060.68678269105</c:v>
                </c:pt>
                <c:pt idx="2">
                  <c:v>896323.20989196817</c:v>
                </c:pt>
                <c:pt idx="3">
                  <c:v>872691.46697651735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C-4C49-ABA3-D8906276E1D8}"/>
            </c:ext>
          </c:extLst>
        </c:ser>
        <c:ser>
          <c:idx val="3"/>
          <c:order val="3"/>
          <c:tx>
            <c:strRef>
              <c:f>Traitement_Recettes!$C$78</c:f>
              <c:strCache>
                <c:ptCount val="1"/>
                <c:pt idx="0">
                  <c:v>Refus RSHV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Traitement_Recettes!$D$72:$G$73</c:f>
              <c:multiLvlStrCache>
                <c:ptCount val="4"/>
                <c:lvl>
                  <c:pt idx="1">
                    <c:v>Tendanciel</c:v>
                  </c:pt>
                  <c:pt idx="2">
                    <c:v>RI</c:v>
                  </c:pt>
                  <c:pt idx="3">
                    <c:v>TEOMi</c:v>
                  </c:pt>
                </c:lvl>
                <c:lvl>
                  <c:pt idx="0">
                    <c:v>2018</c:v>
                  </c:pt>
                  <c:pt idx="1">
                    <c:v>2025</c:v>
                  </c:pt>
                </c:lvl>
              </c:multiLvlStrCache>
            </c:multiLvlStrRef>
          </c:cat>
          <c:val>
            <c:numRef>
              <c:f>Traitement_Recettes!$D$78:$G$78</c:f>
              <c:numCache>
                <c:formatCode>#,##0\ "€"</c:formatCode>
                <c:ptCount val="4"/>
                <c:pt idx="0">
                  <c:v>21671.1</c:v>
                </c:pt>
                <c:pt idx="1">
                  <c:v>28426.300239967281</c:v>
                </c:pt>
                <c:pt idx="2">
                  <c:v>40801.333042377781</c:v>
                </c:pt>
                <c:pt idx="3">
                  <c:v>34835.351330888909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EC-4C49-ABA3-D8906276E1D8}"/>
            </c:ext>
          </c:extLst>
        </c:ser>
        <c:ser>
          <c:idx val="0"/>
          <c:order val="4"/>
          <c:tx>
            <c:strRef>
              <c:f>Traitement_Recettes!$C$74</c:f>
              <c:strCache>
                <c:ptCount val="1"/>
                <c:pt idx="0">
                  <c:v>OMr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Traitement_Recettes!$D$72:$G$73</c:f>
              <c:multiLvlStrCache>
                <c:ptCount val="4"/>
                <c:lvl>
                  <c:pt idx="1">
                    <c:v>Tendanciel</c:v>
                  </c:pt>
                  <c:pt idx="2">
                    <c:v>RI</c:v>
                  </c:pt>
                  <c:pt idx="3">
                    <c:v>TEOMi</c:v>
                  </c:pt>
                </c:lvl>
                <c:lvl>
                  <c:pt idx="0">
                    <c:v>2018</c:v>
                  </c:pt>
                  <c:pt idx="1">
                    <c:v>2025</c:v>
                  </c:pt>
                </c:lvl>
              </c:multiLvlStrCache>
            </c:multiLvlStrRef>
          </c:cat>
          <c:val>
            <c:numRef>
              <c:f>Traitement_Recettes!$D$74:$G$74</c:f>
              <c:numCache>
                <c:formatCode>#,##0\ "€"</c:formatCode>
                <c:ptCount val="4"/>
                <c:pt idx="0">
                  <c:v>619188.5</c:v>
                </c:pt>
                <c:pt idx="1">
                  <c:v>709464.43910444423</c:v>
                </c:pt>
                <c:pt idx="2">
                  <c:v>421108.36515565566</c:v>
                </c:pt>
                <c:pt idx="3">
                  <c:v>550706.60063825734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EC-4C49-ABA3-D8906276E1D8}"/>
            </c:ext>
          </c:extLst>
        </c:ser>
        <c:ser>
          <c:idx val="4"/>
          <c:order val="5"/>
          <c:tx>
            <c:strRef>
              <c:f>Traitement_Recettes!$C$79</c:f>
              <c:strCache>
                <c:ptCount val="1"/>
                <c:pt idx="0">
                  <c:v>Déchèteries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Traitement_Recettes!$D$72:$G$73</c:f>
              <c:multiLvlStrCache>
                <c:ptCount val="4"/>
                <c:lvl>
                  <c:pt idx="1">
                    <c:v>Tendanciel</c:v>
                  </c:pt>
                  <c:pt idx="2">
                    <c:v>RI</c:v>
                  </c:pt>
                  <c:pt idx="3">
                    <c:v>TEOMi</c:v>
                  </c:pt>
                </c:lvl>
                <c:lvl>
                  <c:pt idx="0">
                    <c:v>2018</c:v>
                  </c:pt>
                  <c:pt idx="1">
                    <c:v>2025</c:v>
                  </c:pt>
                </c:lvl>
              </c:multiLvlStrCache>
            </c:multiLvlStrRef>
          </c:cat>
          <c:val>
            <c:numRef>
              <c:f>Traitement_Recettes!$D$79:$G$79</c:f>
              <c:numCache>
                <c:formatCode>#,##0\ "€"</c:formatCode>
                <c:ptCount val="4"/>
                <c:pt idx="0">
                  <c:v>172053.24768079212</c:v>
                </c:pt>
                <c:pt idx="1">
                  <c:v>243918.68853741651</c:v>
                </c:pt>
                <c:pt idx="2">
                  <c:v>319201.8435199752</c:v>
                </c:pt>
                <c:pt idx="3">
                  <c:v>291316.1016638889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EC-4C49-ABA3-D8906276E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331187712"/>
        <c:axId val="154769993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Traitement_Recettes!$C$75</c15:sqref>
                        </c15:formulaRef>
                      </c:ext>
                    </c:extLst>
                    <c:strCache>
                      <c:ptCount val="1"/>
                      <c:pt idx="0">
                        <c:v>Part à l'habitant - Fixe</c:v>
                      </c:pt>
                    </c:strCache>
                  </c:strRef>
                </c:tx>
                <c:spPr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Traitement_Recettes!$D$72:$G$73</c15:sqref>
                        </c15:formulaRef>
                      </c:ext>
                    </c:extLst>
                    <c:multiLvlStrCache>
                      <c:ptCount val="4"/>
                      <c:lvl>
                        <c:pt idx="1">
                          <c:v>Tendanciel</c:v>
                        </c:pt>
                        <c:pt idx="2">
                          <c:v>RI</c:v>
                        </c:pt>
                        <c:pt idx="3">
                          <c:v>TEOMi</c:v>
                        </c:pt>
                      </c:lvl>
                      <c:lvl>
                        <c:pt idx="0">
                          <c:v>2018</c:v>
                        </c:pt>
                        <c:pt idx="1">
                          <c:v>2025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Traitement_Recettes!$D$75:$G$75</c15:sqref>
                        </c15:formulaRef>
                      </c:ext>
                    </c:extLst>
                    <c:numCache>
                      <c:formatCode>#,##0\ "€"</c:formatCode>
                      <c:ptCount val="4"/>
                      <c:pt idx="0">
                        <c:v>600517.09621864394</c:v>
                      </c:pt>
                      <c:pt idx="1">
                        <c:v>589769.0083942021</c:v>
                      </c:pt>
                      <c:pt idx="2">
                        <c:v>589769.00839420198</c:v>
                      </c:pt>
                      <c:pt idx="3">
                        <c:v>589769.00839420198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81EC-4C49-ABA3-D8906276E1D8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Traitement_Recettes!$C$76</c15:sqref>
                        </c15:formulaRef>
                      </c:ext>
                    </c:extLst>
                    <c:strCache>
                      <c:ptCount val="1"/>
                      <c:pt idx="0">
                        <c:v>Part à l'habitant - RSHV</c:v>
                      </c:pt>
                    </c:strCache>
                  </c:strRef>
                </c:tx>
                <c:spPr>
                  <a:solidFill>
                    <a:srgbClr val="FFC000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Traitement_Recettes!$D$72:$G$73</c15:sqref>
                        </c15:formulaRef>
                      </c:ext>
                    </c:extLst>
                    <c:multiLvlStrCache>
                      <c:ptCount val="4"/>
                      <c:lvl>
                        <c:pt idx="1">
                          <c:v>Tendanciel</c:v>
                        </c:pt>
                        <c:pt idx="2">
                          <c:v>RI</c:v>
                        </c:pt>
                        <c:pt idx="3">
                          <c:v>TEOMi</c:v>
                        </c:pt>
                      </c:lvl>
                      <c:lvl>
                        <c:pt idx="0">
                          <c:v>2018</c:v>
                        </c:pt>
                        <c:pt idx="1">
                          <c:v>2025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Traitement_Recettes!$D$76:$G$76</c15:sqref>
                        </c15:formulaRef>
                      </c:ext>
                    </c:extLst>
                    <c:numCache>
                      <c:formatCode>#,##0\ "€"</c:formatCode>
                      <c:ptCount val="4"/>
                      <c:pt idx="0">
                        <c:v>236035.05610056387</c:v>
                      </c:pt>
                      <c:pt idx="1">
                        <c:v>256291.67838848892</c:v>
                      </c:pt>
                      <c:pt idx="2">
                        <c:v>306554.20149776613</c:v>
                      </c:pt>
                      <c:pt idx="3">
                        <c:v>282922.45858231542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1EC-4C49-ABA3-D8906276E1D8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5"/>
          <c:order val="6"/>
          <c:tx>
            <c:strRef>
              <c:f>Traitement_Recettes!$C$80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\ &quot;€&quot;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Traitement_Recettes!$D$72:$G$73</c:f>
              <c:multiLvlStrCache>
                <c:ptCount val="4"/>
                <c:lvl>
                  <c:pt idx="1">
                    <c:v>Tendanciel</c:v>
                  </c:pt>
                  <c:pt idx="2">
                    <c:v>RI</c:v>
                  </c:pt>
                  <c:pt idx="3">
                    <c:v>TEOMi</c:v>
                  </c:pt>
                </c:lvl>
                <c:lvl>
                  <c:pt idx="0">
                    <c:v>2018</c:v>
                  </c:pt>
                  <c:pt idx="1">
                    <c:v>2025</c:v>
                  </c:pt>
                </c:lvl>
              </c:multiLvlStrCache>
            </c:multiLvlStrRef>
          </c:cat>
          <c:val>
            <c:numRef>
              <c:f>Traitement_Recettes!$D$80:$G$80</c:f>
              <c:numCache>
                <c:formatCode>#,##0\ "€"</c:formatCode>
                <c:ptCount val="4"/>
                <c:pt idx="0">
                  <c:v>1649465</c:v>
                </c:pt>
                <c:pt idx="1">
                  <c:v>1827870.114664519</c:v>
                </c:pt>
                <c:pt idx="2">
                  <c:v>1677434.7516099769</c:v>
                </c:pt>
                <c:pt idx="3">
                  <c:v>1749549.5206095525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EC-4C49-ABA3-D8906276E1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2755680"/>
        <c:axId val="1628080496"/>
      </c:lineChart>
      <c:catAx>
        <c:axId val="133118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47699936"/>
        <c:crosses val="autoZero"/>
        <c:auto val="1"/>
        <c:lblAlgn val="ctr"/>
        <c:lblOffset val="100"/>
        <c:noMultiLvlLbl val="0"/>
      </c:catAx>
      <c:valAx>
        <c:axId val="1547699936"/>
        <c:scaling>
          <c:orientation val="minMax"/>
        </c:scaling>
        <c:delete val="1"/>
        <c:axPos val="l"/>
        <c:numFmt formatCode="#,##0\ &quot;€&quot;" sourceLinked="0"/>
        <c:majorTickMark val="none"/>
        <c:minorTickMark val="none"/>
        <c:tickLblPos val="nextTo"/>
        <c:crossAx val="1331187712"/>
        <c:crosses val="autoZero"/>
        <c:crossBetween val="between"/>
      </c:valAx>
      <c:valAx>
        <c:axId val="1628080496"/>
        <c:scaling>
          <c:orientation val="minMax"/>
        </c:scaling>
        <c:delete val="1"/>
        <c:axPos val="r"/>
        <c:numFmt formatCode="#,##0\ &quot;€&quot;" sourceLinked="1"/>
        <c:majorTickMark val="out"/>
        <c:minorTickMark val="none"/>
        <c:tickLblPos val="nextTo"/>
        <c:crossAx val="1552755680"/>
        <c:crosses val="max"/>
        <c:crossBetween val="between"/>
      </c:valAx>
      <c:catAx>
        <c:axId val="1552755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8080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b="1"/>
              <a:t>Recettes perçues selon les scénarios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1.7713367785432158E-2"/>
          <c:y val="0.14206162240784367"/>
          <c:w val="0.69456448128678427"/>
          <c:h val="0.650708292612509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Coûts_Synthèse!$B$166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Coûts_Synthèse!$C$164:$H$165</c:f>
              <c:multiLvlStrCache>
                <c:ptCount val="6"/>
                <c:lvl>
                  <c:pt idx="2">
                    <c:v>AV</c:v>
                  </c:pt>
                  <c:pt idx="3">
                    <c:v>REG</c:v>
                  </c:pt>
                  <c:pt idx="4">
                    <c:v>AV</c:v>
                  </c:pt>
                  <c:pt idx="5">
                    <c:v>REG</c:v>
                  </c:pt>
                </c:lvl>
                <c:lvl>
                  <c:pt idx="0">
                    <c:v>2018</c:v>
                  </c:pt>
                  <c:pt idx="1">
                    <c:v>Tendanciel</c:v>
                  </c:pt>
                  <c:pt idx="2">
                    <c:v>RI</c:v>
                  </c:pt>
                  <c:pt idx="4">
                    <c:v>TEOMi</c:v>
                  </c:pt>
                </c:lvl>
              </c:multiLvlStrCache>
            </c:multiLvlStrRef>
          </c:cat>
          <c:val>
            <c:numRef>
              <c:f>Coûts_Synthèse!$C$166:$H$166</c:f>
              <c:numCache>
                <c:formatCode>#,##0" k€"</c:formatCode>
                <c:ptCount val="6"/>
                <c:pt idx="0">
                  <c:v>215</c:v>
                </c:pt>
                <c:pt idx="1">
                  <c:v>185</c:v>
                </c:pt>
                <c:pt idx="2">
                  <c:v>203</c:v>
                </c:pt>
                <c:pt idx="3">
                  <c:v>203</c:v>
                </c:pt>
                <c:pt idx="4">
                  <c:v>199</c:v>
                </c:pt>
                <c:pt idx="5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A-40B0-9537-AD7D349343CA}"/>
            </c:ext>
          </c:extLst>
        </c:ser>
        <c:ser>
          <c:idx val="2"/>
          <c:order val="1"/>
          <c:tx>
            <c:strRef>
              <c:f>Coûts_Synthèse!$B$168</c:f>
              <c:strCache>
                <c:ptCount val="1"/>
                <c:pt idx="0">
                  <c:v>Subvention investissement CITEO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7A-40B0-9537-AD7D349343C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7A-40B0-9537-AD7D349343C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7A-40B0-9537-AD7D349343C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7A-40B0-9537-AD7D349343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Coûts_Synthèse!$C$164:$H$165</c:f>
              <c:multiLvlStrCache>
                <c:ptCount val="6"/>
                <c:lvl>
                  <c:pt idx="2">
                    <c:v>AV</c:v>
                  </c:pt>
                  <c:pt idx="3">
                    <c:v>REG</c:v>
                  </c:pt>
                  <c:pt idx="4">
                    <c:v>AV</c:v>
                  </c:pt>
                  <c:pt idx="5">
                    <c:v>REG</c:v>
                  </c:pt>
                </c:lvl>
                <c:lvl>
                  <c:pt idx="0">
                    <c:v>2018</c:v>
                  </c:pt>
                  <c:pt idx="1">
                    <c:v>Tendanciel</c:v>
                  </c:pt>
                  <c:pt idx="2">
                    <c:v>RI</c:v>
                  </c:pt>
                  <c:pt idx="4">
                    <c:v>TEOMi</c:v>
                  </c:pt>
                </c:lvl>
              </c:multiLvlStrCache>
            </c:multiLvlStrRef>
          </c:cat>
          <c:val>
            <c:numRef>
              <c:f>Coûts_Synthèse!$C$168:$H$168</c:f>
              <c:numCache>
                <c:formatCode>#,##0" k€"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0</c:v>
                </c:pt>
                <c:pt idx="4">
                  <c:v>11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7A-40B0-9537-AD7D349343CA}"/>
            </c:ext>
          </c:extLst>
        </c:ser>
        <c:ser>
          <c:idx val="1"/>
          <c:order val="2"/>
          <c:tx>
            <c:strRef>
              <c:f>Coûts_Synthèse!$B$167</c:f>
              <c:strCache>
                <c:ptCount val="1"/>
                <c:pt idx="0">
                  <c:v>Soutiens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Coûts_Synthèse!$C$164:$H$165</c:f>
              <c:multiLvlStrCache>
                <c:ptCount val="6"/>
                <c:lvl>
                  <c:pt idx="2">
                    <c:v>AV</c:v>
                  </c:pt>
                  <c:pt idx="3">
                    <c:v>REG</c:v>
                  </c:pt>
                  <c:pt idx="4">
                    <c:v>AV</c:v>
                  </c:pt>
                  <c:pt idx="5">
                    <c:v>REG</c:v>
                  </c:pt>
                </c:lvl>
                <c:lvl>
                  <c:pt idx="0">
                    <c:v>2018</c:v>
                  </c:pt>
                  <c:pt idx="1">
                    <c:v>Tendanciel</c:v>
                  </c:pt>
                  <c:pt idx="2">
                    <c:v>RI</c:v>
                  </c:pt>
                  <c:pt idx="4">
                    <c:v>TEOMi</c:v>
                  </c:pt>
                </c:lvl>
              </c:multiLvlStrCache>
            </c:multiLvlStrRef>
          </c:cat>
          <c:val>
            <c:numRef>
              <c:f>Coûts_Synthèse!$C$167:$H$167</c:f>
              <c:numCache>
                <c:formatCode>#,##0" k€"</c:formatCode>
                <c:ptCount val="6"/>
                <c:pt idx="0">
                  <c:v>331</c:v>
                </c:pt>
                <c:pt idx="1">
                  <c:v>333</c:v>
                </c:pt>
                <c:pt idx="2">
                  <c:v>372</c:v>
                </c:pt>
                <c:pt idx="3">
                  <c:v>372</c:v>
                </c:pt>
                <c:pt idx="4">
                  <c:v>347</c:v>
                </c:pt>
                <c:pt idx="5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7A-40B0-9537-AD7D349343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8394784"/>
        <c:axId val="2060818688"/>
      </c:barChart>
      <c:lineChart>
        <c:grouping val="standard"/>
        <c:varyColors val="0"/>
        <c:ser>
          <c:idx val="3"/>
          <c:order val="3"/>
          <c:tx>
            <c:strRef>
              <c:f>Coûts_Synthèse!$C$169</c:f>
              <c:strCache>
                <c:ptCount val="1"/>
                <c:pt idx="0">
                  <c:v>518 k€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Coûts_Synthèse!$D$164:$H$165</c:f>
              <c:multiLvlStrCache>
                <c:ptCount val="5"/>
                <c:lvl>
                  <c:pt idx="1">
                    <c:v>AV</c:v>
                  </c:pt>
                  <c:pt idx="2">
                    <c:v>REG</c:v>
                  </c:pt>
                  <c:pt idx="3">
                    <c:v>AV</c:v>
                  </c:pt>
                  <c:pt idx="4">
                    <c:v>REG</c:v>
                  </c:pt>
                </c:lvl>
                <c:lvl>
                  <c:pt idx="0">
                    <c:v>Tendanciel</c:v>
                  </c:pt>
                  <c:pt idx="1">
                    <c:v>RI</c:v>
                  </c:pt>
                  <c:pt idx="3">
                    <c:v>TEOMi</c:v>
                  </c:pt>
                </c:lvl>
              </c:multiLvlStrCache>
            </c:multiLvlStrRef>
          </c:cat>
          <c:val>
            <c:numRef>
              <c:f>Coûts_Synthèse!$C$169:$H$169</c:f>
              <c:numCache>
                <c:formatCode>#,##0" k€"</c:formatCode>
                <c:ptCount val="6"/>
                <c:pt idx="0">
                  <c:v>546</c:v>
                </c:pt>
                <c:pt idx="1">
                  <c:v>518</c:v>
                </c:pt>
                <c:pt idx="2">
                  <c:v>586</c:v>
                </c:pt>
                <c:pt idx="3">
                  <c:v>575</c:v>
                </c:pt>
                <c:pt idx="4">
                  <c:v>557</c:v>
                </c:pt>
                <c:pt idx="5">
                  <c:v>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7A-40B0-9537-AD7D349343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394784"/>
        <c:axId val="2060818688"/>
      </c:lineChart>
      <c:catAx>
        <c:axId val="148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0818688"/>
        <c:crosses val="autoZero"/>
        <c:auto val="1"/>
        <c:lblAlgn val="ctr"/>
        <c:lblOffset val="100"/>
        <c:noMultiLvlLbl val="0"/>
      </c:catAx>
      <c:valAx>
        <c:axId val="2060818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&quot; k€&quot;" sourceLinked="1"/>
        <c:majorTickMark val="none"/>
        <c:minorTickMark val="none"/>
        <c:tickLblPos val="nextTo"/>
        <c:crossAx val="14839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4259416525127397"/>
          <c:y val="0.33476464411047197"/>
          <c:w val="0.25551602768154336"/>
          <c:h val="0.390687586617340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80664175020517E-2"/>
          <c:y val="5.741373259094322E-2"/>
          <c:w val="0.65711216407683548"/>
          <c:h val="0.86984025605370452"/>
        </c:manualLayout>
      </c:layout>
      <c:lineChart>
        <c:grouping val="standard"/>
        <c:varyColors val="0"/>
        <c:ser>
          <c:idx val="0"/>
          <c:order val="0"/>
          <c:tx>
            <c:strRef>
              <c:f>Coûts_Synthèse!$B$100</c:f>
              <c:strCache>
                <c:ptCount val="1"/>
                <c:pt idx="0">
                  <c:v>0 - Tendanciel</c:v>
                </c:pt>
              </c:strCache>
            </c:strRef>
          </c:tx>
          <c:spPr>
            <a:ln w="50800" cap="rnd">
              <a:solidFill>
                <a:schemeClr val="bg2">
                  <a:lumMod val="9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Coûts_Synthèse!$C$99:$J$99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Coûts_Synthèse!$C$100:$J$100</c:f>
              <c:numCache>
                <c:formatCode>#,##0\ "€"</c:formatCode>
                <c:ptCount val="8"/>
                <c:pt idx="0">
                  <c:v>145.69260490292086</c:v>
                </c:pt>
                <c:pt idx="1">
                  <c:v>149.73096778127885</c:v>
                </c:pt>
                <c:pt idx="2">
                  <c:v>150.22900349974705</c:v>
                </c:pt>
                <c:pt idx="3">
                  <c:v>153.19096618059737</c:v>
                </c:pt>
                <c:pt idx="4">
                  <c:v>156.52208379159723</c:v>
                </c:pt>
                <c:pt idx="5">
                  <c:v>157.20429487840025</c:v>
                </c:pt>
                <c:pt idx="6">
                  <c:v>157.92449647401799</c:v>
                </c:pt>
                <c:pt idx="7">
                  <c:v>158.6347869628614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FA-4B6E-AE3D-7E9FC3310ADC}"/>
            </c:ext>
          </c:extLst>
        </c:ser>
        <c:ser>
          <c:idx val="1"/>
          <c:order val="1"/>
          <c:tx>
            <c:strRef>
              <c:f>Coûts_Synthèse!$B$101</c:f>
              <c:strCache>
                <c:ptCount val="1"/>
                <c:pt idx="0">
                  <c:v>1.a. AV fin - RI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Coûts_Synthèse!$C$99:$J$99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Coûts_Synthèse!$C$101:$J$101</c:f>
              <c:numCache>
                <c:formatCode>#,##0\ "€"</c:formatCode>
                <c:ptCount val="8"/>
                <c:pt idx="0">
                  <c:v>146.15012183267416</c:v>
                </c:pt>
                <c:pt idx="1">
                  <c:v>149.96837186210459</c:v>
                </c:pt>
                <c:pt idx="2">
                  <c:v>150.5118505764255</c:v>
                </c:pt>
                <c:pt idx="3">
                  <c:v>174.71467981582424</c:v>
                </c:pt>
                <c:pt idx="4">
                  <c:v>167.13999187605629</c:v>
                </c:pt>
                <c:pt idx="5">
                  <c:v>166.63619360520187</c:v>
                </c:pt>
                <c:pt idx="6">
                  <c:v>170.41168289250868</c:v>
                </c:pt>
                <c:pt idx="7">
                  <c:v>171.08991387901747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FA-4B6E-AE3D-7E9FC3310ADC}"/>
            </c:ext>
          </c:extLst>
        </c:ser>
        <c:ser>
          <c:idx val="2"/>
          <c:order val="2"/>
          <c:tx>
            <c:strRef>
              <c:f>Coûts_Synthèse!$B$102</c:f>
              <c:strCache>
                <c:ptCount val="1"/>
                <c:pt idx="0">
                  <c:v>1.a. AV fin - RI - Latéral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Coûts_Synthèse!$C$99:$J$99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Coûts_Synthèse!$C$102:$J$102</c:f>
              <c:numCache>
                <c:formatCode>#,##0\ "€"</c:formatCode>
                <c:ptCount val="8"/>
                <c:pt idx="0">
                  <c:v>146.1116826023777</c:v>
                </c:pt>
                <c:pt idx="1">
                  <c:v>149.92982480827217</c:v>
                </c:pt>
                <c:pt idx="2">
                  <c:v>150.47319818333318</c:v>
                </c:pt>
                <c:pt idx="3">
                  <c:v>174.6547889175267</c:v>
                </c:pt>
                <c:pt idx="4">
                  <c:v>163.79321223099529</c:v>
                </c:pt>
                <c:pt idx="5">
                  <c:v>163.27307249531876</c:v>
                </c:pt>
                <c:pt idx="6">
                  <c:v>167.04074250695706</c:v>
                </c:pt>
                <c:pt idx="7">
                  <c:v>167.711385075652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FA-4B6E-AE3D-7E9FC3310ADC}"/>
            </c:ext>
          </c:extLst>
        </c:ser>
        <c:ser>
          <c:idx val="3"/>
          <c:order val="3"/>
          <c:tx>
            <c:strRef>
              <c:f>Coûts_Synthèse!$B$103</c:f>
              <c:strCache>
                <c:ptCount val="1"/>
                <c:pt idx="0">
                  <c:v>1.a. AV fin - TEOMi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Coûts_Synthèse!$C$99:$J$99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Coûts_Synthèse!$C$103:$J$103</c:f>
              <c:numCache>
                <c:formatCode>#,##0\ "€"</c:formatCode>
                <c:ptCount val="8"/>
                <c:pt idx="0">
                  <c:v>146.15012183267416</c:v>
                </c:pt>
                <c:pt idx="1">
                  <c:v>149.96837186210459</c:v>
                </c:pt>
                <c:pt idx="2">
                  <c:v>150.5118505764255</c:v>
                </c:pt>
                <c:pt idx="3">
                  <c:v>175.2883981473029</c:v>
                </c:pt>
                <c:pt idx="4">
                  <c:v>168.22313237855565</c:v>
                </c:pt>
                <c:pt idx="5">
                  <c:v>168.40507837243865</c:v>
                </c:pt>
                <c:pt idx="6">
                  <c:v>172.1940343578494</c:v>
                </c:pt>
                <c:pt idx="7">
                  <c:v>172.92619016139642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FA-4B6E-AE3D-7E9FC3310ADC}"/>
            </c:ext>
          </c:extLst>
        </c:ser>
        <c:ser>
          <c:idx val="4"/>
          <c:order val="4"/>
          <c:tx>
            <c:strRef>
              <c:f>Coûts_Synthèse!$B$104</c:f>
              <c:strCache>
                <c:ptCount val="1"/>
                <c:pt idx="0">
                  <c:v>1.a. AV fin - TEOMi - Latéral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Coûts_Synthèse!$C$99:$J$99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Coûts_Synthèse!$C$104:$J$104</c:f>
              <c:numCache>
                <c:formatCode>#,##0\ "€"</c:formatCode>
                <c:ptCount val="8"/>
                <c:pt idx="0">
                  <c:v>146.1116826023777</c:v>
                </c:pt>
                <c:pt idx="1">
                  <c:v>149.92982480827217</c:v>
                </c:pt>
                <c:pt idx="2">
                  <c:v>150.47319818333318</c:v>
                </c:pt>
                <c:pt idx="3">
                  <c:v>175.22850724900533</c:v>
                </c:pt>
                <c:pt idx="4">
                  <c:v>164.87635273349466</c:v>
                </c:pt>
                <c:pt idx="5">
                  <c:v>165.04195726255554</c:v>
                </c:pt>
                <c:pt idx="6">
                  <c:v>168.82309397229776</c:v>
                </c:pt>
                <c:pt idx="7">
                  <c:v>169.54766135803101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9FA-4B6E-AE3D-7E9FC3310ADC}"/>
            </c:ext>
          </c:extLst>
        </c:ser>
        <c:ser>
          <c:idx val="5"/>
          <c:order val="5"/>
          <c:tx>
            <c:strRef>
              <c:f>Coûts_Synthèse!$B$105</c:f>
              <c:strCache>
                <c:ptCount val="1"/>
                <c:pt idx="0">
                  <c:v>1.b. AV très fin - RI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Coûts_Synthèse!$C$99:$J$99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Coûts_Synthèse!$C$105:$J$105</c:f>
              <c:numCache>
                <c:formatCode>#,##0\ "€"</c:formatCode>
                <c:ptCount val="8"/>
                <c:pt idx="0">
                  <c:v>146.15012183267416</c:v>
                </c:pt>
                <c:pt idx="1">
                  <c:v>149.96837186210459</c:v>
                </c:pt>
                <c:pt idx="2">
                  <c:v>150.5118505764255</c:v>
                </c:pt>
                <c:pt idx="3">
                  <c:v>186.92861690859428</c:v>
                </c:pt>
                <c:pt idx="4">
                  <c:v>214.71761688134231</c:v>
                </c:pt>
                <c:pt idx="5">
                  <c:v>215.17329514431859</c:v>
                </c:pt>
                <c:pt idx="6">
                  <c:v>219.07161587008022</c:v>
                </c:pt>
                <c:pt idx="7">
                  <c:v>219.86922373267785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9FA-4B6E-AE3D-7E9FC3310ADC}"/>
            </c:ext>
          </c:extLst>
        </c:ser>
        <c:ser>
          <c:idx val="6"/>
          <c:order val="6"/>
          <c:tx>
            <c:strRef>
              <c:f>Coûts_Synthèse!$B$106</c:f>
              <c:strCache>
                <c:ptCount val="1"/>
                <c:pt idx="0">
                  <c:v>1.b. AV très fin - RI - Latéral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Coûts_Synthèse!$C$99:$J$99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Coûts_Synthèse!$C$106:$J$106</c:f>
              <c:numCache>
                <c:formatCode>#,##0\ "€"</c:formatCode>
                <c:ptCount val="8"/>
                <c:pt idx="0">
                  <c:v>146.1116826023777</c:v>
                </c:pt>
                <c:pt idx="1">
                  <c:v>149.92982480827217</c:v>
                </c:pt>
                <c:pt idx="2">
                  <c:v>150.47319818333318</c:v>
                </c:pt>
                <c:pt idx="3">
                  <c:v>186.11188428620324</c:v>
                </c:pt>
                <c:pt idx="4">
                  <c:v>203.47337555546079</c:v>
                </c:pt>
                <c:pt idx="5">
                  <c:v>203.09363099891735</c:v>
                </c:pt>
                <c:pt idx="6">
                  <c:v>206.96319491463268</c:v>
                </c:pt>
                <c:pt idx="7">
                  <c:v>207.73289150417898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9FA-4B6E-AE3D-7E9FC3310ADC}"/>
            </c:ext>
          </c:extLst>
        </c:ser>
        <c:ser>
          <c:idx val="7"/>
          <c:order val="7"/>
          <c:tx>
            <c:strRef>
              <c:f>Coûts_Synthèse!$B$107</c:f>
              <c:strCache>
                <c:ptCount val="1"/>
                <c:pt idx="0">
                  <c:v>1.b. AV très fin - TEOMi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Coûts_Synthèse!$C$99:$J$99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Coûts_Synthèse!$C$107:$J$107</c:f>
              <c:numCache>
                <c:formatCode>#,##0\ "€"</c:formatCode>
                <c:ptCount val="8"/>
                <c:pt idx="0">
                  <c:v>146.15012183267416</c:v>
                </c:pt>
                <c:pt idx="1">
                  <c:v>149.96837186210459</c:v>
                </c:pt>
                <c:pt idx="2">
                  <c:v>150.5118505764255</c:v>
                </c:pt>
                <c:pt idx="3">
                  <c:v>187.47086503552327</c:v>
                </c:pt>
                <c:pt idx="4">
                  <c:v>215.61955941041836</c:v>
                </c:pt>
                <c:pt idx="5">
                  <c:v>216.72557888327606</c:v>
                </c:pt>
                <c:pt idx="6">
                  <c:v>220.6338842744436</c:v>
                </c:pt>
                <c:pt idx="7">
                  <c:v>221.48187894495419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9FA-4B6E-AE3D-7E9FC3310ADC}"/>
            </c:ext>
          </c:extLst>
        </c:ser>
        <c:ser>
          <c:idx val="8"/>
          <c:order val="8"/>
          <c:tx>
            <c:strRef>
              <c:f>Coûts_Synthèse!$B$108</c:f>
              <c:strCache>
                <c:ptCount val="1"/>
                <c:pt idx="0">
                  <c:v>1.b. AV très fin - TEOMi - Latéral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Coûts_Synthèse!$C$99:$J$99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Coûts_Synthèse!$C$108:$J$108</c:f>
              <c:numCache>
                <c:formatCode>#,##0\ "€"</c:formatCode>
                <c:ptCount val="8"/>
                <c:pt idx="0">
                  <c:v>146.1116826023777</c:v>
                </c:pt>
                <c:pt idx="1">
                  <c:v>149.92982480827217</c:v>
                </c:pt>
                <c:pt idx="2">
                  <c:v>150.47319818333318</c:v>
                </c:pt>
                <c:pt idx="3">
                  <c:v>186.65413241313223</c:v>
                </c:pt>
                <c:pt idx="4">
                  <c:v>204.37531808453684</c:v>
                </c:pt>
                <c:pt idx="5">
                  <c:v>204.64591473787488</c:v>
                </c:pt>
                <c:pt idx="6">
                  <c:v>208.52546331899606</c:v>
                </c:pt>
                <c:pt idx="7">
                  <c:v>209.34554671645535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9FA-4B6E-AE3D-7E9FC3310ADC}"/>
            </c:ext>
          </c:extLst>
        </c:ser>
        <c:ser>
          <c:idx val="11"/>
          <c:order val="10"/>
          <c:tx>
            <c:strRef>
              <c:f>Coûts_Synthèse!$B$111</c:f>
              <c:strCache>
                <c:ptCount val="1"/>
                <c:pt idx="0">
                  <c:v>2. Rgt - RI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Coûts_Synthèse!$C$99:$J$99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Coûts_Synthèse!$C$111:$J$111</c:f>
              <c:numCache>
                <c:formatCode>#,##0\ "€"</c:formatCode>
                <c:ptCount val="8"/>
                <c:pt idx="0">
                  <c:v>146.15012183267416</c:v>
                </c:pt>
                <c:pt idx="1">
                  <c:v>149.96765064190112</c:v>
                </c:pt>
                <c:pt idx="2">
                  <c:v>150.5104016576658</c:v>
                </c:pt>
                <c:pt idx="3">
                  <c:v>165.81776562447652</c:v>
                </c:pt>
                <c:pt idx="4">
                  <c:v>152.06704400828519</c:v>
                </c:pt>
                <c:pt idx="5">
                  <c:v>148.3566474676299</c:v>
                </c:pt>
                <c:pt idx="6">
                  <c:v>152.0854796549099</c:v>
                </c:pt>
                <c:pt idx="7">
                  <c:v>152.66169549321097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9FA-4B6E-AE3D-7E9FC3310ADC}"/>
            </c:ext>
          </c:extLst>
        </c:ser>
        <c:ser>
          <c:idx val="12"/>
          <c:order val="12"/>
          <c:tx>
            <c:strRef>
              <c:f>Coûts_Synthèse!$B$112</c:f>
              <c:strCache>
                <c:ptCount val="1"/>
                <c:pt idx="0">
                  <c:v>2. Rgt - TEOMi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Coûts_Synthèse!$C$99:$J$99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Coûts_Synthèse!$C$112:$J$112</c:f>
              <c:numCache>
                <c:formatCode>#,##0\ "€"</c:formatCode>
                <c:ptCount val="8"/>
                <c:pt idx="0">
                  <c:v>146.15012183267416</c:v>
                </c:pt>
                <c:pt idx="1">
                  <c:v>149.96765064190112</c:v>
                </c:pt>
                <c:pt idx="2">
                  <c:v>150.5104016576658</c:v>
                </c:pt>
                <c:pt idx="3">
                  <c:v>166.39148395595518</c:v>
                </c:pt>
                <c:pt idx="4">
                  <c:v>153.08421594135402</c:v>
                </c:pt>
                <c:pt idx="5">
                  <c:v>150.05939807156076</c:v>
                </c:pt>
                <c:pt idx="6">
                  <c:v>153.80153598722725</c:v>
                </c:pt>
                <c:pt idx="7">
                  <c:v>154.43152040480663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9FA-4B6E-AE3D-7E9FC3310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5895855"/>
        <c:axId val="1834782847"/>
        <c:extLst>
          <c:ext xmlns:c15="http://schemas.microsoft.com/office/drawing/2012/chart" uri="{02D57815-91ED-43cb-92C2-25804820EDAC}">
            <c15:filteredLine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Coûts_Synthèse!$B$109</c15:sqref>
                        </c15:formulaRef>
                      </c:ext>
                    </c:extLst>
                    <c:strCache>
                      <c:ptCount val="1"/>
                      <c:pt idx="0">
                        <c:v>2. PAP/Rgt - RI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Coûts_Synthèse!$C$99:$J$99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  <c:pt idx="6">
                        <c:v>2024</c:v>
                      </c:pt>
                      <c:pt idx="7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Coûts_Synthèse!$C$109:$J$109</c15:sqref>
                        </c15:formulaRef>
                      </c:ext>
                    </c:extLst>
                    <c:numCache>
                      <c:formatCode>#,##0\ "€"</c:formatCode>
                      <c:ptCount val="8"/>
                      <c:pt idx="0">
                        <c:v>146.15012183267416</c:v>
                      </c:pt>
                      <c:pt idx="1">
                        <c:v>149.96837186210459</c:v>
                      </c:pt>
                      <c:pt idx="2">
                        <c:v>150.5118505764255</c:v>
                      </c:pt>
                      <c:pt idx="3">
                        <c:v>164.36107906973254</c:v>
                      </c:pt>
                      <c:pt idx="4">
                        <c:v>151.46282650571035</c:v>
                      </c:pt>
                      <c:pt idx="5">
                        <c:v>148.98752047908798</c:v>
                      </c:pt>
                      <c:pt idx="6">
                        <c:v>152.71833840477299</c:v>
                      </c:pt>
                      <c:pt idx="7">
                        <c:v>153.35336508792457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49FA-4B6E-AE3D-7E9FC3310ADC}"/>
                  </c:ext>
                </c:extLst>
              </c15:ser>
            </c15:filteredLineSeries>
            <c15:filteredLineSeries>
              <c15:ser>
                <c:idx val="10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Coûts_Synthèse!$B$110</c15:sqref>
                        </c15:formulaRef>
                      </c:ext>
                    </c:extLst>
                    <c:strCache>
                      <c:ptCount val="1"/>
                      <c:pt idx="0">
                        <c:v>2. PAP/Rgt - TEOMi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Coûts_Synthèse!$C$99:$J$99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  <c:pt idx="5">
                        <c:v>2023</c:v>
                      </c:pt>
                      <c:pt idx="6">
                        <c:v>2024</c:v>
                      </c:pt>
                      <c:pt idx="7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Coûts_Synthèse!$C$110:$J$110</c15:sqref>
                        </c15:formulaRef>
                      </c:ext>
                    </c:extLst>
                    <c:numCache>
                      <c:formatCode>#,##0\ "€"</c:formatCode>
                      <c:ptCount val="8"/>
                      <c:pt idx="0">
                        <c:v>146.15012183267416</c:v>
                      </c:pt>
                      <c:pt idx="1">
                        <c:v>149.96837186210459</c:v>
                      </c:pt>
                      <c:pt idx="2">
                        <c:v>150.5118505764255</c:v>
                      </c:pt>
                      <c:pt idx="3">
                        <c:v>164.90332719666151</c:v>
                      </c:pt>
                      <c:pt idx="4">
                        <c:v>152.36476903478638</c:v>
                      </c:pt>
                      <c:pt idx="5">
                        <c:v>150.53980421804545</c:v>
                      </c:pt>
                      <c:pt idx="6">
                        <c:v>154.28060680913637</c:v>
                      </c:pt>
                      <c:pt idx="7">
                        <c:v>154.96602030020094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9FA-4B6E-AE3D-7E9FC3310ADC}"/>
                  </c:ext>
                </c:extLst>
              </c15:ser>
            </c15:filteredLineSeries>
          </c:ext>
        </c:extLst>
      </c:lineChart>
      <c:catAx>
        <c:axId val="206589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34782847"/>
        <c:crosses val="autoZero"/>
        <c:auto val="1"/>
        <c:lblAlgn val="ctr"/>
        <c:lblOffset val="100"/>
        <c:noMultiLvlLbl val="0"/>
      </c:catAx>
      <c:valAx>
        <c:axId val="1834782847"/>
        <c:scaling>
          <c:orientation val="minMax"/>
          <c:min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crossAx val="2065895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8332752653707"/>
          <c:y val="5.7532247744687098E-2"/>
          <c:w val="0.24416672473462941"/>
          <c:h val="0.84621801376986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84FAF-ABC3-4396-95BD-7D7E37C8BAA5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4214425-BDBC-4AF6-A367-7AB0254CBC44}">
      <dgm:prSet phldrT="[Texte]" custT="1"/>
      <dgm:spPr>
        <a:ln>
          <a:solidFill>
            <a:schemeClr val="accent4"/>
          </a:solidFill>
        </a:ln>
      </dgm:spPr>
      <dgm:t>
        <a:bodyPr/>
        <a:lstStyle/>
        <a:p>
          <a:pPr>
            <a:buNone/>
          </a:pPr>
          <a:r>
            <a:rPr lang="fr-FR" sz="1400" b="1">
              <a:solidFill>
                <a:schemeClr val="accent4"/>
              </a:solidFill>
            </a:rPr>
            <a:t>Réunion de restitution de l’étape 2 : 19/11/2020</a:t>
          </a:r>
        </a:p>
      </dgm:t>
    </dgm:pt>
    <dgm:pt modelId="{E21DDCCD-E3C5-4CEE-B4BB-CABDE365679B}" type="parTrans" cxnId="{D13F914B-5B5F-44FF-A986-57C8D579E572}">
      <dgm:prSet/>
      <dgm:spPr/>
      <dgm:t>
        <a:bodyPr/>
        <a:lstStyle/>
        <a:p>
          <a:endParaRPr lang="fr-FR"/>
        </a:p>
      </dgm:t>
    </dgm:pt>
    <dgm:pt modelId="{E233970F-3450-43B7-B8C6-9650C89BE49C}" type="sibTrans" cxnId="{D13F914B-5B5F-44FF-A986-57C8D579E572}">
      <dgm:prSet/>
      <dgm:spPr/>
      <dgm:t>
        <a:bodyPr/>
        <a:lstStyle/>
        <a:p>
          <a:endParaRPr lang="fr-FR"/>
        </a:p>
      </dgm:t>
    </dgm:pt>
    <dgm:pt modelId="{4B4B836B-743F-4159-9122-5FB754D6BFEB}">
      <dgm:prSet phldrT="[Texte]" custT="1"/>
      <dgm:spPr/>
      <dgm:t>
        <a:bodyPr/>
        <a:lstStyle/>
        <a:p>
          <a:pPr>
            <a:buNone/>
          </a:pPr>
          <a:r>
            <a:rPr lang="fr-FR" sz="1400" b="1"/>
            <a:t>Etape 3 : Approfondissement du scénario retenu - plan d’actions</a:t>
          </a:r>
        </a:p>
      </dgm:t>
    </dgm:pt>
    <dgm:pt modelId="{F5EB2828-92EA-460C-8999-F99B8BBA071D}" type="parTrans" cxnId="{24E2DAD1-7DE2-4CD1-A425-4675C904E104}">
      <dgm:prSet/>
      <dgm:spPr/>
      <dgm:t>
        <a:bodyPr/>
        <a:lstStyle/>
        <a:p>
          <a:endParaRPr lang="fr-FR"/>
        </a:p>
      </dgm:t>
    </dgm:pt>
    <dgm:pt modelId="{0A05937B-F268-4C10-9D31-9C0A6CE41567}" type="sibTrans" cxnId="{24E2DAD1-7DE2-4CD1-A425-4675C904E104}">
      <dgm:prSet/>
      <dgm:spPr/>
      <dgm:t>
        <a:bodyPr/>
        <a:lstStyle/>
        <a:p>
          <a:endParaRPr lang="fr-FR"/>
        </a:p>
      </dgm:t>
    </dgm:pt>
    <dgm:pt modelId="{1B0C2803-A255-4495-91AE-000911967E3B}">
      <dgm:prSet phldrT="[Texte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fr-FR" sz="1400" b="1"/>
            <a:t>Déc. 2018  Avril 2019</a:t>
          </a:r>
        </a:p>
      </dgm:t>
    </dgm:pt>
    <dgm:pt modelId="{A9FD22F6-0AA0-4BB2-B306-A144046B055D}" type="parTrans" cxnId="{D29437CB-110F-4675-9ED3-942B6350091F}">
      <dgm:prSet/>
      <dgm:spPr/>
      <dgm:t>
        <a:bodyPr/>
        <a:lstStyle/>
        <a:p>
          <a:endParaRPr lang="fr-FR"/>
        </a:p>
      </dgm:t>
    </dgm:pt>
    <dgm:pt modelId="{7AA7AD74-6789-4F70-9A8D-8C67F4216EEE}" type="sibTrans" cxnId="{D29437CB-110F-4675-9ED3-942B6350091F}">
      <dgm:prSet/>
      <dgm:spPr/>
      <dgm:t>
        <a:bodyPr/>
        <a:lstStyle/>
        <a:p>
          <a:endParaRPr lang="fr-FR"/>
        </a:p>
      </dgm:t>
    </dgm:pt>
    <dgm:pt modelId="{3370BBAD-4470-4D33-AB13-504AC3F2156C}">
      <dgm:prSet phldrT="[Texte]"/>
      <dgm:spPr>
        <a:ln>
          <a:noFill/>
        </a:ln>
      </dgm:spPr>
      <dgm:t>
        <a:bodyPr/>
        <a:lstStyle/>
        <a:p>
          <a:r>
            <a:rPr lang="fr-FR" b="1" dirty="0"/>
            <a:t>Fév. 2021</a:t>
          </a:r>
        </a:p>
        <a:p>
          <a:r>
            <a:rPr lang="fr-FR" b="1" dirty="0"/>
            <a:t>Sept. 2021</a:t>
          </a:r>
        </a:p>
      </dgm:t>
    </dgm:pt>
    <dgm:pt modelId="{B5F831C4-9AC3-4409-9F14-5654339ACAE4}" type="parTrans" cxnId="{4156F8DD-D59C-4DF2-8A54-637323DF6E82}">
      <dgm:prSet/>
      <dgm:spPr/>
      <dgm:t>
        <a:bodyPr/>
        <a:lstStyle/>
        <a:p>
          <a:endParaRPr lang="fr-FR"/>
        </a:p>
      </dgm:t>
    </dgm:pt>
    <dgm:pt modelId="{229EA02A-F3FB-4944-83CD-9D01E46C9722}" type="sibTrans" cxnId="{4156F8DD-D59C-4DF2-8A54-637323DF6E82}">
      <dgm:prSet/>
      <dgm:spPr/>
      <dgm:t>
        <a:bodyPr/>
        <a:lstStyle/>
        <a:p>
          <a:endParaRPr lang="fr-FR"/>
        </a:p>
      </dgm:t>
    </dgm:pt>
    <dgm:pt modelId="{0B7429AF-71F6-4688-B545-B4ACACA5A850}">
      <dgm:prSet phldrT="[Texte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fr-FR" b="1"/>
            <a:t>Avril 2019 Oct. 2020</a:t>
          </a:r>
        </a:p>
      </dgm:t>
    </dgm:pt>
    <dgm:pt modelId="{F8687DC7-F5A0-49FF-B53E-1BEA169173B0}" type="parTrans" cxnId="{5E89FB59-D811-46C1-B2E5-9CDC3C834B1E}">
      <dgm:prSet/>
      <dgm:spPr/>
      <dgm:t>
        <a:bodyPr/>
        <a:lstStyle/>
        <a:p>
          <a:endParaRPr lang="fr-FR"/>
        </a:p>
      </dgm:t>
    </dgm:pt>
    <dgm:pt modelId="{C53BC63C-93D8-415A-8E08-6EDCF5A21E02}" type="sibTrans" cxnId="{5E89FB59-D811-46C1-B2E5-9CDC3C834B1E}">
      <dgm:prSet/>
      <dgm:spPr/>
      <dgm:t>
        <a:bodyPr/>
        <a:lstStyle/>
        <a:p>
          <a:endParaRPr lang="fr-FR"/>
        </a:p>
      </dgm:t>
    </dgm:pt>
    <dgm:pt modelId="{CFA4AB1A-D428-437D-81FF-19F001774191}">
      <dgm:prSet phldrT="[Texte]" custT="1"/>
      <dgm:spPr>
        <a:ln>
          <a:solidFill>
            <a:schemeClr val="tx2"/>
          </a:solidFill>
        </a:ln>
      </dgm:spPr>
      <dgm:t>
        <a:bodyPr/>
        <a:lstStyle/>
        <a:p>
          <a:pPr>
            <a:buNone/>
          </a:pPr>
          <a:r>
            <a:rPr lang="fr-FR" sz="1400" b="1">
              <a:solidFill>
                <a:schemeClr val="tx2"/>
              </a:solidFill>
            </a:rPr>
            <a:t>Réunion de présentation de l’étape 1 : 11/04/2020</a:t>
          </a:r>
        </a:p>
      </dgm:t>
    </dgm:pt>
    <dgm:pt modelId="{451A8435-3196-46B0-803A-E67B88D5F161}" type="sibTrans" cxnId="{FBBFBE3C-7FB9-40D1-86D9-A227CCE6E9BA}">
      <dgm:prSet/>
      <dgm:spPr/>
      <dgm:t>
        <a:bodyPr/>
        <a:lstStyle/>
        <a:p>
          <a:endParaRPr lang="fr-FR"/>
        </a:p>
      </dgm:t>
    </dgm:pt>
    <dgm:pt modelId="{54845AF1-1D14-495C-A01C-A7236C408116}" type="parTrans" cxnId="{FBBFBE3C-7FB9-40D1-86D9-A227CCE6E9BA}">
      <dgm:prSet/>
      <dgm:spPr/>
      <dgm:t>
        <a:bodyPr/>
        <a:lstStyle/>
        <a:p>
          <a:endParaRPr lang="fr-FR"/>
        </a:p>
      </dgm:t>
    </dgm:pt>
    <dgm:pt modelId="{1C818A27-0111-487C-B579-F4F22981D4BC}">
      <dgm:prSet phldrT="[Texte]" custT="1"/>
      <dgm:spPr/>
      <dgm:t>
        <a:bodyPr/>
        <a:lstStyle/>
        <a:p>
          <a:pPr>
            <a:buNone/>
          </a:pPr>
          <a:r>
            <a:rPr lang="fr-FR" sz="1400" b="1" dirty="0">
              <a:solidFill>
                <a:schemeClr val="accent3"/>
              </a:solidFill>
            </a:rPr>
            <a:t>Réunion de restitution de la phase 3 : été 2021</a:t>
          </a:r>
          <a:endParaRPr lang="fr-FR" sz="1400" dirty="0">
            <a:solidFill>
              <a:schemeClr val="accent3"/>
            </a:solidFill>
          </a:endParaRPr>
        </a:p>
      </dgm:t>
    </dgm:pt>
    <dgm:pt modelId="{F775E033-E0B4-4CB0-81F7-DFB4549902B2}" type="parTrans" cxnId="{3CC960BC-C573-4A37-BAB5-29B5D95F6F09}">
      <dgm:prSet/>
      <dgm:spPr/>
      <dgm:t>
        <a:bodyPr/>
        <a:lstStyle/>
        <a:p>
          <a:endParaRPr lang="fr-FR"/>
        </a:p>
      </dgm:t>
    </dgm:pt>
    <dgm:pt modelId="{0D266240-B32B-48BF-8DCD-6AF99780C9F6}" type="sibTrans" cxnId="{3CC960BC-C573-4A37-BAB5-29B5D95F6F09}">
      <dgm:prSet/>
      <dgm:spPr/>
      <dgm:t>
        <a:bodyPr/>
        <a:lstStyle/>
        <a:p>
          <a:endParaRPr lang="fr-FR"/>
        </a:p>
      </dgm:t>
    </dgm:pt>
    <dgm:pt modelId="{5D067C89-AC2B-4A3D-9D0F-A1308CBBC8FC}">
      <dgm:prSet phldrT="[Texte]" custT="1"/>
      <dgm:spPr>
        <a:ln>
          <a:solidFill>
            <a:schemeClr val="accent4"/>
          </a:solidFill>
        </a:ln>
      </dgm:spPr>
      <dgm:t>
        <a:bodyPr/>
        <a:lstStyle/>
        <a:p>
          <a:pPr>
            <a:buNone/>
          </a:pPr>
          <a:r>
            <a:rPr lang="fr-FR" sz="1400" b="1">
              <a:solidFill>
                <a:schemeClr val="tx1"/>
              </a:solidFill>
            </a:rPr>
            <a:t>Etape 2 : Les scénarii possibles</a:t>
          </a:r>
          <a:endParaRPr lang="fr-FR" sz="1400" b="0">
            <a:solidFill>
              <a:schemeClr val="tx1"/>
            </a:solidFill>
          </a:endParaRPr>
        </a:p>
      </dgm:t>
    </dgm:pt>
    <dgm:pt modelId="{E8C2FF44-8AA6-4EBD-82F2-D32BC6791125}" type="parTrans" cxnId="{66B54C9F-6A74-4325-9645-9FA64FC62C58}">
      <dgm:prSet/>
      <dgm:spPr/>
      <dgm:t>
        <a:bodyPr/>
        <a:lstStyle/>
        <a:p>
          <a:endParaRPr lang="fr-FR"/>
        </a:p>
      </dgm:t>
    </dgm:pt>
    <dgm:pt modelId="{2781F1B3-E6F5-471E-BF72-74E68DD8ED76}" type="sibTrans" cxnId="{66B54C9F-6A74-4325-9645-9FA64FC62C58}">
      <dgm:prSet/>
      <dgm:spPr/>
      <dgm:t>
        <a:bodyPr/>
        <a:lstStyle/>
        <a:p>
          <a:endParaRPr lang="fr-FR"/>
        </a:p>
      </dgm:t>
    </dgm:pt>
    <dgm:pt modelId="{1460C1E7-6E06-4040-A7D6-4F3DC7B27896}">
      <dgm:prSet phldrT="[Texte]" custT="1"/>
      <dgm:spPr>
        <a:ln>
          <a:solidFill>
            <a:schemeClr val="tx2"/>
          </a:solidFill>
        </a:ln>
      </dgm:spPr>
      <dgm:t>
        <a:bodyPr/>
        <a:lstStyle/>
        <a:p>
          <a:pPr>
            <a:buNone/>
          </a:pPr>
          <a:r>
            <a:rPr lang="fr-FR" sz="1400" b="1">
              <a:solidFill>
                <a:schemeClr val="tx1"/>
              </a:solidFill>
            </a:rPr>
            <a:t>Etape 1 : Analyse du contexte</a:t>
          </a:r>
          <a:endParaRPr lang="fr-FR" sz="1400">
            <a:solidFill>
              <a:schemeClr val="tx1"/>
            </a:solidFill>
          </a:endParaRPr>
        </a:p>
      </dgm:t>
    </dgm:pt>
    <dgm:pt modelId="{4C953E29-07AC-4D05-A7E2-8728BB8A185E}" type="parTrans" cxnId="{930AF12F-FA22-4E6F-B425-27410F859D2C}">
      <dgm:prSet/>
      <dgm:spPr/>
      <dgm:t>
        <a:bodyPr/>
        <a:lstStyle/>
        <a:p>
          <a:endParaRPr lang="fr-FR"/>
        </a:p>
      </dgm:t>
    </dgm:pt>
    <dgm:pt modelId="{A0F4BEB7-3848-49A8-89C0-2568D671038C}" type="sibTrans" cxnId="{930AF12F-FA22-4E6F-B425-27410F859D2C}">
      <dgm:prSet/>
      <dgm:spPr/>
      <dgm:t>
        <a:bodyPr/>
        <a:lstStyle/>
        <a:p>
          <a:endParaRPr lang="fr-FR"/>
        </a:p>
      </dgm:t>
    </dgm:pt>
    <dgm:pt modelId="{751E455F-DD2C-498D-9470-8D8DE6E11610}">
      <dgm:prSet phldrT="[Texte]" custT="1"/>
      <dgm:spPr>
        <a:ln>
          <a:solidFill>
            <a:schemeClr val="accent4"/>
          </a:solidFill>
        </a:ln>
      </dgm:spPr>
      <dgm:t>
        <a:bodyPr/>
        <a:lstStyle/>
        <a:p>
          <a:pPr>
            <a:buNone/>
          </a:pPr>
          <a:r>
            <a:rPr lang="fr-FR" sz="1400" b="1" dirty="0">
              <a:solidFill>
                <a:schemeClr val="accent4"/>
              </a:solidFill>
              <a:sym typeface="Wingdings" panose="05000000000000000000" pitchFamily="2" charset="2"/>
            </a:rPr>
            <a:t> Besoin choix d’un scénario par les élus (commission + conseil </a:t>
          </a:r>
          <a:r>
            <a:rPr lang="fr-FR" sz="1400" b="1" dirty="0" err="1">
              <a:solidFill>
                <a:schemeClr val="accent4"/>
              </a:solidFill>
              <a:sym typeface="Wingdings" panose="05000000000000000000" pitchFamily="2" charset="2"/>
            </a:rPr>
            <a:t>co</a:t>
          </a:r>
          <a:r>
            <a:rPr lang="fr-FR" sz="1400" b="1" dirty="0">
              <a:solidFill>
                <a:schemeClr val="accent4"/>
              </a:solidFill>
              <a:sym typeface="Wingdings" panose="05000000000000000000" pitchFamily="2" charset="2"/>
            </a:rPr>
            <a:t>)</a:t>
          </a:r>
          <a:endParaRPr lang="fr-FR" sz="1400" b="1" dirty="0">
            <a:solidFill>
              <a:schemeClr val="accent4"/>
            </a:solidFill>
          </a:endParaRPr>
        </a:p>
      </dgm:t>
    </dgm:pt>
    <dgm:pt modelId="{EB74097B-9635-4526-B873-C9EFBAE21159}" type="parTrans" cxnId="{5608C0AB-FB49-4F9D-9CF7-174CEEE98601}">
      <dgm:prSet/>
      <dgm:spPr/>
      <dgm:t>
        <a:bodyPr/>
        <a:lstStyle/>
        <a:p>
          <a:endParaRPr lang="fr-FR"/>
        </a:p>
      </dgm:t>
    </dgm:pt>
    <dgm:pt modelId="{BD9F50B7-B895-4E7F-9436-DEFFB58B10F5}" type="sibTrans" cxnId="{5608C0AB-FB49-4F9D-9CF7-174CEEE98601}">
      <dgm:prSet/>
      <dgm:spPr/>
      <dgm:t>
        <a:bodyPr/>
        <a:lstStyle/>
        <a:p>
          <a:endParaRPr lang="fr-FR"/>
        </a:p>
      </dgm:t>
    </dgm:pt>
    <dgm:pt modelId="{984D2500-9E1D-4C28-AAE4-2AF109693618}" type="pres">
      <dgm:prSet presAssocID="{D6D84FAF-ABC3-4396-95BD-7D7E37C8BAA5}" presName="linearFlow" presStyleCnt="0">
        <dgm:presLayoutVars>
          <dgm:dir/>
          <dgm:animLvl val="lvl"/>
          <dgm:resizeHandles val="exact"/>
        </dgm:presLayoutVars>
      </dgm:prSet>
      <dgm:spPr/>
    </dgm:pt>
    <dgm:pt modelId="{3F5BCD73-FDA7-4B5A-B93A-49FB03052DE2}" type="pres">
      <dgm:prSet presAssocID="{1B0C2803-A255-4495-91AE-000911967E3B}" presName="composite" presStyleCnt="0"/>
      <dgm:spPr/>
    </dgm:pt>
    <dgm:pt modelId="{D9BCC0D3-24B7-4702-8072-B192C0389FB0}" type="pres">
      <dgm:prSet presAssocID="{1B0C2803-A255-4495-91AE-000911967E3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7A45E69-C5D1-420C-8CA7-53A4AAEBD903}" type="pres">
      <dgm:prSet presAssocID="{1B0C2803-A255-4495-91AE-000911967E3B}" presName="descendantText" presStyleLbl="alignAcc1" presStyleIdx="0" presStyleCnt="3">
        <dgm:presLayoutVars>
          <dgm:bulletEnabled val="1"/>
        </dgm:presLayoutVars>
      </dgm:prSet>
      <dgm:spPr/>
    </dgm:pt>
    <dgm:pt modelId="{420BA463-E8C2-431A-925E-EFC8F9FD91FD}" type="pres">
      <dgm:prSet presAssocID="{7AA7AD74-6789-4F70-9A8D-8C67F4216EEE}" presName="sp" presStyleCnt="0"/>
      <dgm:spPr/>
    </dgm:pt>
    <dgm:pt modelId="{DB360C5F-D612-4878-9A5D-CD2704DC180F}" type="pres">
      <dgm:prSet presAssocID="{0B7429AF-71F6-4688-B545-B4ACACA5A850}" presName="composite" presStyleCnt="0"/>
      <dgm:spPr/>
    </dgm:pt>
    <dgm:pt modelId="{66A76B1E-25B6-48D8-9943-639C5BD1D9DF}" type="pres">
      <dgm:prSet presAssocID="{0B7429AF-71F6-4688-B545-B4ACACA5A85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1EC2770-2F5F-48CD-9F75-EE02B7D9410F}" type="pres">
      <dgm:prSet presAssocID="{0B7429AF-71F6-4688-B545-B4ACACA5A850}" presName="descendantText" presStyleLbl="alignAcc1" presStyleIdx="1" presStyleCnt="3">
        <dgm:presLayoutVars>
          <dgm:bulletEnabled val="1"/>
        </dgm:presLayoutVars>
      </dgm:prSet>
      <dgm:spPr/>
    </dgm:pt>
    <dgm:pt modelId="{94BB6D8F-D35F-4178-93E3-6ABFCDFCC46B}" type="pres">
      <dgm:prSet presAssocID="{C53BC63C-93D8-415A-8E08-6EDCF5A21E02}" presName="sp" presStyleCnt="0"/>
      <dgm:spPr/>
    </dgm:pt>
    <dgm:pt modelId="{05984693-B3B6-42D2-8FDA-297C94369800}" type="pres">
      <dgm:prSet presAssocID="{3370BBAD-4470-4D33-AB13-504AC3F2156C}" presName="composite" presStyleCnt="0"/>
      <dgm:spPr/>
    </dgm:pt>
    <dgm:pt modelId="{8C5BFAE3-1183-45EA-81EB-CE48CD028C7F}" type="pres">
      <dgm:prSet presAssocID="{3370BBAD-4470-4D33-AB13-504AC3F2156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0A9A490-2574-415E-B20E-2C014B7211F6}" type="pres">
      <dgm:prSet presAssocID="{3370BBAD-4470-4D33-AB13-504AC3F2156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81B9600-2102-4E63-8C2F-BF1B2DB67E82}" type="presOf" srcId="{D6D84FAF-ABC3-4396-95BD-7D7E37C8BAA5}" destId="{984D2500-9E1D-4C28-AAE4-2AF109693618}" srcOrd="0" destOrd="0" presId="urn:microsoft.com/office/officeart/2005/8/layout/chevron2"/>
    <dgm:cxn modelId="{465F2512-9127-4DD9-9B8F-D26A3401D36D}" type="presOf" srcId="{3370BBAD-4470-4D33-AB13-504AC3F2156C}" destId="{8C5BFAE3-1183-45EA-81EB-CE48CD028C7F}" srcOrd="0" destOrd="0" presId="urn:microsoft.com/office/officeart/2005/8/layout/chevron2"/>
    <dgm:cxn modelId="{930AF12F-FA22-4E6F-B425-27410F859D2C}" srcId="{1B0C2803-A255-4495-91AE-000911967E3B}" destId="{1460C1E7-6E06-4040-A7D6-4F3DC7B27896}" srcOrd="0" destOrd="0" parTransId="{4C953E29-07AC-4D05-A7E2-8728BB8A185E}" sibTransId="{A0F4BEB7-3848-49A8-89C0-2568D671038C}"/>
    <dgm:cxn modelId="{FBBFBE3C-7FB9-40D1-86D9-A227CCE6E9BA}" srcId="{1B0C2803-A255-4495-91AE-000911967E3B}" destId="{CFA4AB1A-D428-437D-81FF-19F001774191}" srcOrd="1" destOrd="0" parTransId="{54845AF1-1D14-495C-A01C-A7236C408116}" sibTransId="{451A8435-3196-46B0-803A-E67B88D5F161}"/>
    <dgm:cxn modelId="{B132DE41-DCBB-4673-B0AE-7F538E5F0E7A}" type="presOf" srcId="{CFA4AB1A-D428-437D-81FF-19F001774191}" destId="{E7A45E69-C5D1-420C-8CA7-53A4AAEBD903}" srcOrd="0" destOrd="1" presId="urn:microsoft.com/office/officeart/2005/8/layout/chevron2"/>
    <dgm:cxn modelId="{D5AA0C43-6A02-4DAF-B4B9-A6FF9F190668}" type="presOf" srcId="{1C818A27-0111-487C-B579-F4F22981D4BC}" destId="{30A9A490-2574-415E-B20E-2C014B7211F6}" srcOrd="0" destOrd="1" presId="urn:microsoft.com/office/officeart/2005/8/layout/chevron2"/>
    <dgm:cxn modelId="{D13F914B-5B5F-44FF-A986-57C8D579E572}" srcId="{0B7429AF-71F6-4688-B545-B4ACACA5A850}" destId="{F4214425-BDBC-4AF6-A367-7AB0254CBC44}" srcOrd="1" destOrd="0" parTransId="{E21DDCCD-E3C5-4CEE-B4BB-CABDE365679B}" sibTransId="{E233970F-3450-43B7-B8C6-9650C89BE49C}"/>
    <dgm:cxn modelId="{5E89FB59-D811-46C1-B2E5-9CDC3C834B1E}" srcId="{D6D84FAF-ABC3-4396-95BD-7D7E37C8BAA5}" destId="{0B7429AF-71F6-4688-B545-B4ACACA5A850}" srcOrd="1" destOrd="0" parTransId="{F8687DC7-F5A0-49FF-B53E-1BEA169173B0}" sibTransId="{C53BC63C-93D8-415A-8E08-6EDCF5A21E02}"/>
    <dgm:cxn modelId="{FFBFF381-72C8-4A1B-A441-2B27B7B2468B}" type="presOf" srcId="{F4214425-BDBC-4AF6-A367-7AB0254CBC44}" destId="{A1EC2770-2F5F-48CD-9F75-EE02B7D9410F}" srcOrd="0" destOrd="1" presId="urn:microsoft.com/office/officeart/2005/8/layout/chevron2"/>
    <dgm:cxn modelId="{5832B285-BA4E-43A7-AF20-8F30B3FF262F}" type="presOf" srcId="{5D067C89-AC2B-4A3D-9D0F-A1308CBBC8FC}" destId="{A1EC2770-2F5F-48CD-9F75-EE02B7D9410F}" srcOrd="0" destOrd="0" presId="urn:microsoft.com/office/officeart/2005/8/layout/chevron2"/>
    <dgm:cxn modelId="{21861D8C-5D7E-4D36-BB57-22F81A336E58}" type="presOf" srcId="{0B7429AF-71F6-4688-B545-B4ACACA5A850}" destId="{66A76B1E-25B6-48D8-9943-639C5BD1D9DF}" srcOrd="0" destOrd="0" presId="urn:microsoft.com/office/officeart/2005/8/layout/chevron2"/>
    <dgm:cxn modelId="{66B54C9F-6A74-4325-9645-9FA64FC62C58}" srcId="{0B7429AF-71F6-4688-B545-B4ACACA5A850}" destId="{5D067C89-AC2B-4A3D-9D0F-A1308CBBC8FC}" srcOrd="0" destOrd="0" parTransId="{E8C2FF44-8AA6-4EBD-82F2-D32BC6791125}" sibTransId="{2781F1B3-E6F5-471E-BF72-74E68DD8ED76}"/>
    <dgm:cxn modelId="{5608C0AB-FB49-4F9D-9CF7-174CEEE98601}" srcId="{0B7429AF-71F6-4688-B545-B4ACACA5A850}" destId="{751E455F-DD2C-498D-9470-8D8DE6E11610}" srcOrd="2" destOrd="0" parTransId="{EB74097B-9635-4526-B873-C9EFBAE21159}" sibTransId="{BD9F50B7-B895-4E7F-9436-DEFFB58B10F5}"/>
    <dgm:cxn modelId="{3CC960BC-C573-4A37-BAB5-29B5D95F6F09}" srcId="{3370BBAD-4470-4D33-AB13-504AC3F2156C}" destId="{1C818A27-0111-487C-B579-F4F22981D4BC}" srcOrd="1" destOrd="0" parTransId="{F775E033-E0B4-4CB0-81F7-DFB4549902B2}" sibTransId="{0D266240-B32B-48BF-8DCD-6AF99780C9F6}"/>
    <dgm:cxn modelId="{0EEAA7C0-053A-402C-974F-1F6C05E23B3D}" type="presOf" srcId="{1B0C2803-A255-4495-91AE-000911967E3B}" destId="{D9BCC0D3-24B7-4702-8072-B192C0389FB0}" srcOrd="0" destOrd="0" presId="urn:microsoft.com/office/officeart/2005/8/layout/chevron2"/>
    <dgm:cxn modelId="{FE3B46C3-8EF3-4EBA-BD81-A741AC42D325}" type="presOf" srcId="{4B4B836B-743F-4159-9122-5FB754D6BFEB}" destId="{30A9A490-2574-415E-B20E-2C014B7211F6}" srcOrd="0" destOrd="0" presId="urn:microsoft.com/office/officeart/2005/8/layout/chevron2"/>
    <dgm:cxn modelId="{D29437CB-110F-4675-9ED3-942B6350091F}" srcId="{D6D84FAF-ABC3-4396-95BD-7D7E37C8BAA5}" destId="{1B0C2803-A255-4495-91AE-000911967E3B}" srcOrd="0" destOrd="0" parTransId="{A9FD22F6-0AA0-4BB2-B306-A144046B055D}" sibTransId="{7AA7AD74-6789-4F70-9A8D-8C67F4216EEE}"/>
    <dgm:cxn modelId="{24E2DAD1-7DE2-4CD1-A425-4675C904E104}" srcId="{3370BBAD-4470-4D33-AB13-504AC3F2156C}" destId="{4B4B836B-743F-4159-9122-5FB754D6BFEB}" srcOrd="0" destOrd="0" parTransId="{F5EB2828-92EA-460C-8999-F99B8BBA071D}" sibTransId="{0A05937B-F268-4C10-9D31-9C0A6CE41567}"/>
    <dgm:cxn modelId="{020BEFD3-2BB1-4A10-B40A-8BBA1E5A199C}" type="presOf" srcId="{1460C1E7-6E06-4040-A7D6-4F3DC7B27896}" destId="{E7A45E69-C5D1-420C-8CA7-53A4AAEBD903}" srcOrd="0" destOrd="0" presId="urn:microsoft.com/office/officeart/2005/8/layout/chevron2"/>
    <dgm:cxn modelId="{4156F8DD-D59C-4DF2-8A54-637323DF6E82}" srcId="{D6D84FAF-ABC3-4396-95BD-7D7E37C8BAA5}" destId="{3370BBAD-4470-4D33-AB13-504AC3F2156C}" srcOrd="2" destOrd="0" parTransId="{B5F831C4-9AC3-4409-9F14-5654339ACAE4}" sibTransId="{229EA02A-F3FB-4944-83CD-9D01E46C9722}"/>
    <dgm:cxn modelId="{3087DFF6-8E3E-4318-BF6F-0D87C66341FF}" type="presOf" srcId="{751E455F-DD2C-498D-9470-8D8DE6E11610}" destId="{A1EC2770-2F5F-48CD-9F75-EE02B7D9410F}" srcOrd="0" destOrd="2" presId="urn:microsoft.com/office/officeart/2005/8/layout/chevron2"/>
    <dgm:cxn modelId="{69C69C7F-5710-4FEB-96B2-7314A4605377}" type="presParOf" srcId="{984D2500-9E1D-4C28-AAE4-2AF109693618}" destId="{3F5BCD73-FDA7-4B5A-B93A-49FB03052DE2}" srcOrd="0" destOrd="0" presId="urn:microsoft.com/office/officeart/2005/8/layout/chevron2"/>
    <dgm:cxn modelId="{C6FEADCA-15F2-4742-89F0-B7D684027F1A}" type="presParOf" srcId="{3F5BCD73-FDA7-4B5A-B93A-49FB03052DE2}" destId="{D9BCC0D3-24B7-4702-8072-B192C0389FB0}" srcOrd="0" destOrd="0" presId="urn:microsoft.com/office/officeart/2005/8/layout/chevron2"/>
    <dgm:cxn modelId="{2AACD819-B661-4D2A-A780-1437704C55B9}" type="presParOf" srcId="{3F5BCD73-FDA7-4B5A-B93A-49FB03052DE2}" destId="{E7A45E69-C5D1-420C-8CA7-53A4AAEBD903}" srcOrd="1" destOrd="0" presId="urn:microsoft.com/office/officeart/2005/8/layout/chevron2"/>
    <dgm:cxn modelId="{9A078DA8-9224-4A99-BF7C-AB0AA3560DC3}" type="presParOf" srcId="{984D2500-9E1D-4C28-AAE4-2AF109693618}" destId="{420BA463-E8C2-431A-925E-EFC8F9FD91FD}" srcOrd="1" destOrd="0" presId="urn:microsoft.com/office/officeart/2005/8/layout/chevron2"/>
    <dgm:cxn modelId="{7CB93FB1-1F2F-474F-ADF0-909AB44912A9}" type="presParOf" srcId="{984D2500-9E1D-4C28-AAE4-2AF109693618}" destId="{DB360C5F-D612-4878-9A5D-CD2704DC180F}" srcOrd="2" destOrd="0" presId="urn:microsoft.com/office/officeart/2005/8/layout/chevron2"/>
    <dgm:cxn modelId="{48902831-BF11-45C2-A828-78E9CA01A75D}" type="presParOf" srcId="{DB360C5F-D612-4878-9A5D-CD2704DC180F}" destId="{66A76B1E-25B6-48D8-9943-639C5BD1D9DF}" srcOrd="0" destOrd="0" presId="urn:microsoft.com/office/officeart/2005/8/layout/chevron2"/>
    <dgm:cxn modelId="{B5E94605-F8F7-419D-A742-A644A529601C}" type="presParOf" srcId="{DB360C5F-D612-4878-9A5D-CD2704DC180F}" destId="{A1EC2770-2F5F-48CD-9F75-EE02B7D9410F}" srcOrd="1" destOrd="0" presId="urn:microsoft.com/office/officeart/2005/8/layout/chevron2"/>
    <dgm:cxn modelId="{ECA64E8C-0518-4644-9978-11E953C95EA6}" type="presParOf" srcId="{984D2500-9E1D-4C28-AAE4-2AF109693618}" destId="{94BB6D8F-D35F-4178-93E3-6ABFCDFCC46B}" srcOrd="3" destOrd="0" presId="urn:microsoft.com/office/officeart/2005/8/layout/chevron2"/>
    <dgm:cxn modelId="{3792957A-0211-474C-8048-9E2A041D14D0}" type="presParOf" srcId="{984D2500-9E1D-4C28-AAE4-2AF109693618}" destId="{05984693-B3B6-42D2-8FDA-297C94369800}" srcOrd="4" destOrd="0" presId="urn:microsoft.com/office/officeart/2005/8/layout/chevron2"/>
    <dgm:cxn modelId="{E6436FF7-CAAF-482D-A155-CD07A1747D54}" type="presParOf" srcId="{05984693-B3B6-42D2-8FDA-297C94369800}" destId="{8C5BFAE3-1183-45EA-81EB-CE48CD028C7F}" srcOrd="0" destOrd="0" presId="urn:microsoft.com/office/officeart/2005/8/layout/chevron2"/>
    <dgm:cxn modelId="{35B1CFC4-7B9E-4959-91E7-80C684958CA9}" type="presParOf" srcId="{05984693-B3B6-42D2-8FDA-297C94369800}" destId="{30A9A490-2574-415E-B20E-2C014B7211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CC0D3-24B7-4702-8072-B192C0389FB0}">
      <dsp:nvSpPr>
        <dsp:cNvPr id="0" name=""/>
        <dsp:cNvSpPr/>
      </dsp:nvSpPr>
      <dsp:spPr>
        <a:xfrm rot="5400000">
          <a:off x="-247561" y="249313"/>
          <a:ext cx="1650409" cy="1155286"/>
        </a:xfrm>
        <a:prstGeom prst="chevron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Déc. 2018  Avril 2019</a:t>
          </a:r>
        </a:p>
      </dsp:txBody>
      <dsp:txXfrm rot="-5400000">
        <a:off x="1" y="579394"/>
        <a:ext cx="1155286" cy="495123"/>
      </dsp:txXfrm>
    </dsp:sp>
    <dsp:sp modelId="{E7A45E69-C5D1-420C-8CA7-53A4AAEBD903}">
      <dsp:nvSpPr>
        <dsp:cNvPr id="0" name=""/>
        <dsp:cNvSpPr/>
      </dsp:nvSpPr>
      <dsp:spPr>
        <a:xfrm rot="5400000">
          <a:off x="3625561" y="-2468523"/>
          <a:ext cx="1072765" cy="6013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400" b="1" kern="1200">
              <a:solidFill>
                <a:schemeClr val="tx1"/>
              </a:solidFill>
            </a:rPr>
            <a:t>Etape 1 : Analyse du contexte</a:t>
          </a:r>
          <a:endParaRPr lang="fr-FR" sz="1400" kern="120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400" b="1" kern="1200">
              <a:solidFill>
                <a:schemeClr val="tx2"/>
              </a:solidFill>
            </a:rPr>
            <a:t>Réunion de présentation de l’étape 1 : 11/04/2020</a:t>
          </a:r>
        </a:p>
      </dsp:txBody>
      <dsp:txXfrm rot="-5400000">
        <a:off x="1155286" y="54120"/>
        <a:ext cx="5960948" cy="968029"/>
      </dsp:txXfrm>
    </dsp:sp>
    <dsp:sp modelId="{66A76B1E-25B6-48D8-9943-639C5BD1D9DF}">
      <dsp:nvSpPr>
        <dsp:cNvPr id="0" name=""/>
        <dsp:cNvSpPr/>
      </dsp:nvSpPr>
      <dsp:spPr>
        <a:xfrm rot="5400000">
          <a:off x="-247561" y="1706166"/>
          <a:ext cx="1650409" cy="1155286"/>
        </a:xfrm>
        <a:prstGeom prst="chevron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Avril 2019 Oct. 2020</a:t>
          </a:r>
        </a:p>
      </dsp:txBody>
      <dsp:txXfrm rot="-5400000">
        <a:off x="1" y="2036247"/>
        <a:ext cx="1155286" cy="495123"/>
      </dsp:txXfrm>
    </dsp:sp>
    <dsp:sp modelId="{A1EC2770-2F5F-48CD-9F75-EE02B7D9410F}">
      <dsp:nvSpPr>
        <dsp:cNvPr id="0" name=""/>
        <dsp:cNvSpPr/>
      </dsp:nvSpPr>
      <dsp:spPr>
        <a:xfrm rot="5400000">
          <a:off x="3625561" y="-1011670"/>
          <a:ext cx="1072765" cy="6013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400" b="1" kern="1200">
              <a:solidFill>
                <a:schemeClr val="tx1"/>
              </a:solidFill>
            </a:rPr>
            <a:t>Etape 2 : Les scénarii possibles</a:t>
          </a:r>
          <a:endParaRPr lang="fr-FR" sz="1400" b="0" kern="120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400" b="1" kern="1200">
              <a:solidFill>
                <a:schemeClr val="accent4"/>
              </a:solidFill>
            </a:rPr>
            <a:t>Réunion de restitution de l’étape 2 : 19/11/2020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400" b="1" kern="1200" dirty="0">
              <a:solidFill>
                <a:schemeClr val="accent4"/>
              </a:solidFill>
              <a:sym typeface="Wingdings" panose="05000000000000000000" pitchFamily="2" charset="2"/>
            </a:rPr>
            <a:t> Besoin choix d’un scénario par les élus (commission + conseil </a:t>
          </a:r>
          <a:r>
            <a:rPr lang="fr-FR" sz="1400" b="1" kern="1200" dirty="0" err="1">
              <a:solidFill>
                <a:schemeClr val="accent4"/>
              </a:solidFill>
              <a:sym typeface="Wingdings" panose="05000000000000000000" pitchFamily="2" charset="2"/>
            </a:rPr>
            <a:t>co</a:t>
          </a:r>
          <a:r>
            <a:rPr lang="fr-FR" sz="1400" b="1" kern="1200" dirty="0">
              <a:solidFill>
                <a:schemeClr val="accent4"/>
              </a:solidFill>
              <a:sym typeface="Wingdings" panose="05000000000000000000" pitchFamily="2" charset="2"/>
            </a:rPr>
            <a:t>)</a:t>
          </a:r>
          <a:endParaRPr lang="fr-FR" sz="1400" b="1" kern="1200" dirty="0">
            <a:solidFill>
              <a:schemeClr val="accent4"/>
            </a:solidFill>
          </a:endParaRPr>
        </a:p>
      </dsp:txBody>
      <dsp:txXfrm rot="-5400000">
        <a:off x="1155286" y="1510973"/>
        <a:ext cx="5960948" cy="968029"/>
      </dsp:txXfrm>
    </dsp:sp>
    <dsp:sp modelId="{8C5BFAE3-1183-45EA-81EB-CE48CD028C7F}">
      <dsp:nvSpPr>
        <dsp:cNvPr id="0" name=""/>
        <dsp:cNvSpPr/>
      </dsp:nvSpPr>
      <dsp:spPr>
        <a:xfrm rot="5400000">
          <a:off x="-247561" y="3163019"/>
          <a:ext cx="1650409" cy="1155286"/>
        </a:xfrm>
        <a:prstGeom prst="chevron">
          <a:avLst/>
        </a:prstGeom>
        <a:solidFill>
          <a:schemeClr val="accent2">
            <a:hueOff val="-7273131"/>
            <a:satOff val="17649"/>
            <a:lumOff val="-5099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Fév. 2021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Sept. 2021</a:t>
          </a:r>
        </a:p>
      </dsp:txBody>
      <dsp:txXfrm rot="-5400000">
        <a:off x="1" y="3493100"/>
        <a:ext cx="1155286" cy="495123"/>
      </dsp:txXfrm>
    </dsp:sp>
    <dsp:sp modelId="{30A9A490-2574-415E-B20E-2C014B7211F6}">
      <dsp:nvSpPr>
        <dsp:cNvPr id="0" name=""/>
        <dsp:cNvSpPr/>
      </dsp:nvSpPr>
      <dsp:spPr>
        <a:xfrm rot="5400000">
          <a:off x="3625561" y="445182"/>
          <a:ext cx="1072765" cy="6013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3131"/>
              <a:satOff val="17649"/>
              <a:lumOff val="-50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400" b="1" kern="1200"/>
            <a:t>Etape 3 : Approfondissement du scénario retenu - plan d’actions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400" b="1" kern="1200" dirty="0">
              <a:solidFill>
                <a:schemeClr val="accent3"/>
              </a:solidFill>
            </a:rPr>
            <a:t>Réunion de restitution de la phase 3 : été 2021</a:t>
          </a:r>
          <a:endParaRPr lang="fr-FR" sz="1400" kern="1200" dirty="0">
            <a:solidFill>
              <a:schemeClr val="accent3"/>
            </a:solidFill>
          </a:endParaRPr>
        </a:p>
      </dsp:txBody>
      <dsp:txXfrm rot="-5400000">
        <a:off x="1155286" y="2967825"/>
        <a:ext cx="5960948" cy="968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0.26633</cdr:x>
      <cdr:y>0.42703</cdr:y>
    </cdr:from>
    <cdr:to>
      <cdr:x>0.39639</cdr:x>
      <cdr:y>0.53158</cdr:y>
    </cdr:to>
    <cdr:cxnSp macro="">
      <cdr:nvCxnSpPr>
        <cdr:cNvPr id="3" name="Connecteur droit avec flèche 2">
          <a:extLst xmlns:a="http://schemas.openxmlformats.org/drawingml/2006/main">
            <a:ext uri="{FF2B5EF4-FFF2-40B4-BE49-F238E27FC236}">
              <a16:creationId xmlns:a16="http://schemas.microsoft.com/office/drawing/2014/main" id="{F8848937-205A-48DB-96E6-3FE3ADB82392}"/>
            </a:ext>
          </a:extLst>
        </cdr:cNvPr>
        <cdr:cNvCxnSpPr/>
      </cdr:nvCxnSpPr>
      <cdr:spPr>
        <a:xfrm xmlns:a="http://schemas.openxmlformats.org/drawingml/2006/main" flipV="1">
          <a:off x="2100499" y="1593506"/>
          <a:ext cx="1025744" cy="390136"/>
        </a:xfrm>
        <a:prstGeom xmlns:a="http://schemas.openxmlformats.org/drawingml/2006/main" prst="straightConnector1">
          <a:avLst/>
        </a:prstGeom>
        <a:ln xmlns:a="http://schemas.openxmlformats.org/drawingml/2006/main" w="76200">
          <a:gradFill>
            <a:gsLst>
              <a:gs pos="0">
                <a:schemeClr val="tx1"/>
              </a:gs>
              <a:gs pos="100000">
                <a:srgbClr val="FFC000"/>
              </a:gs>
            </a:gsLst>
            <a:lin ang="0" scaled="0"/>
          </a:gra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0.27459</cdr:x>
      <cdr:y>0.38338</cdr:y>
    </cdr:from>
    <cdr:to>
      <cdr:x>0.35372</cdr:x>
      <cdr:y>0.5</cdr:y>
    </cdr:to>
    <cdr:sp macro="" textlink="">
      <cdr:nvSpPr>
        <cdr:cNvPr id="8" name="ZoneTexte 7">
          <a:extLst xmlns:a="http://schemas.openxmlformats.org/drawingml/2006/main">
            <a:ext uri="{FF2B5EF4-FFF2-40B4-BE49-F238E27FC236}">
              <a16:creationId xmlns:a16="http://schemas.microsoft.com/office/drawing/2014/main" id="{B96928C4-8E56-4EFA-9912-ABBB79BAC17D}"/>
            </a:ext>
          </a:extLst>
        </cdr:cNvPr>
        <cdr:cNvSpPr txBox="1"/>
      </cdr:nvSpPr>
      <cdr:spPr>
        <a:xfrm xmlns:a="http://schemas.openxmlformats.org/drawingml/2006/main">
          <a:off x="2165600" y="1430611"/>
          <a:ext cx="624075" cy="435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fr-FR" sz="1800" b="1" dirty="0">
              <a:solidFill>
                <a:schemeClr val="accent2"/>
              </a:solidFill>
            </a:rPr>
            <a:t>ECT</a:t>
          </a:r>
        </a:p>
      </cdr:txBody>
    </cdr:sp>
  </cdr:relSizeAnchor>
  <cdr:relSizeAnchor xmlns:cdr="http://schemas.openxmlformats.org/drawingml/2006/chartDrawing">
    <cdr:from>
      <cdr:x>0.48548</cdr:x>
      <cdr:y>0.16822</cdr:y>
    </cdr:from>
    <cdr:to>
      <cdr:x>0.6131</cdr:x>
      <cdr:y>0.33285</cdr:y>
    </cdr:to>
    <cdr:sp macro="" textlink="">
      <cdr:nvSpPr>
        <cdr:cNvPr id="15" name="ZoneTexte 1">
          <a:extLst xmlns:a="http://schemas.openxmlformats.org/drawingml/2006/main">
            <a:ext uri="{FF2B5EF4-FFF2-40B4-BE49-F238E27FC236}">
              <a16:creationId xmlns:a16="http://schemas.microsoft.com/office/drawing/2014/main" id="{0DF733CA-1C4F-47ED-9721-86B58E9B1D61}"/>
            </a:ext>
          </a:extLst>
        </cdr:cNvPr>
        <cdr:cNvSpPr txBox="1"/>
      </cdr:nvSpPr>
      <cdr:spPr>
        <a:xfrm xmlns:a="http://schemas.openxmlformats.org/drawingml/2006/main">
          <a:off x="3828848" y="627731"/>
          <a:ext cx="1006481" cy="614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800" b="1" dirty="0">
              <a:solidFill>
                <a:schemeClr val="accent2"/>
              </a:solidFill>
            </a:rPr>
            <a:t>Transfert</a:t>
          </a:r>
          <a:br>
            <a:rPr lang="fr-FR" sz="1800" b="1" dirty="0">
              <a:solidFill>
                <a:schemeClr val="accent2"/>
              </a:solidFill>
            </a:rPr>
          </a:br>
          <a:r>
            <a:rPr lang="fr-FR" sz="1800" b="1" dirty="0">
              <a:solidFill>
                <a:schemeClr val="accent2"/>
              </a:solidFill>
            </a:rPr>
            <a:t>TI</a:t>
          </a:r>
        </a:p>
      </cdr:txBody>
    </cdr:sp>
  </cdr:relSizeAnchor>
  <cdr:relSizeAnchor xmlns:cdr="http://schemas.openxmlformats.org/drawingml/2006/chartDrawing">
    <cdr:from>
      <cdr:x>0.47061</cdr:x>
      <cdr:y>0.56837</cdr:y>
    </cdr:from>
    <cdr:to>
      <cdr:x>0.60306</cdr:x>
      <cdr:y>0.69089</cdr:y>
    </cdr:to>
    <cdr:cxnSp macro="">
      <cdr:nvCxnSpPr>
        <cdr:cNvPr id="25" name="Connecteur droit avec flèche 24">
          <a:extLst xmlns:a="http://schemas.openxmlformats.org/drawingml/2006/main">
            <a:ext uri="{FF2B5EF4-FFF2-40B4-BE49-F238E27FC236}">
              <a16:creationId xmlns:a16="http://schemas.microsoft.com/office/drawing/2014/main" id="{E7B4BAD1-1169-44E3-82C3-A3E9DA3EB1DF}"/>
            </a:ext>
          </a:extLst>
        </cdr:cNvPr>
        <cdr:cNvCxnSpPr/>
      </cdr:nvCxnSpPr>
      <cdr:spPr>
        <a:xfrm xmlns:a="http://schemas.openxmlformats.org/drawingml/2006/main" flipV="1">
          <a:off x="3711575" y="2120900"/>
          <a:ext cx="1044575" cy="457200"/>
        </a:xfrm>
        <a:prstGeom xmlns:a="http://schemas.openxmlformats.org/drawingml/2006/main" prst="straightConnector1">
          <a:avLst/>
        </a:prstGeom>
        <a:ln xmlns:a="http://schemas.openxmlformats.org/drawingml/2006/main" w="76200">
          <a:gradFill>
            <a:gsLst>
              <a:gs pos="0">
                <a:schemeClr val="tx1"/>
              </a:gs>
              <a:gs pos="100000">
                <a:srgbClr val="FFC000"/>
              </a:gs>
            </a:gsLst>
            <a:lin ang="0" scaled="0"/>
          </a:gra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0.47222</cdr:x>
      <cdr:y>0.5</cdr:y>
    </cdr:from>
    <cdr:to>
      <cdr:x>0.81316</cdr:x>
      <cdr:y>0.69089</cdr:y>
    </cdr:to>
    <cdr:cxnSp macro="">
      <cdr:nvCxnSpPr>
        <cdr:cNvPr id="26" name="Connecteur droit avec flèche 25">
          <a:extLst xmlns:a="http://schemas.openxmlformats.org/drawingml/2006/main">
            <a:ext uri="{FF2B5EF4-FFF2-40B4-BE49-F238E27FC236}">
              <a16:creationId xmlns:a16="http://schemas.microsoft.com/office/drawing/2014/main" id="{CB7ADB9C-B3D9-4802-9B15-C1B45373792A}"/>
            </a:ext>
          </a:extLst>
        </cdr:cNvPr>
        <cdr:cNvCxnSpPr/>
      </cdr:nvCxnSpPr>
      <cdr:spPr>
        <a:xfrm xmlns:a="http://schemas.openxmlformats.org/drawingml/2006/main" flipV="1">
          <a:off x="3724275" y="1865788"/>
          <a:ext cx="2688898" cy="712312"/>
        </a:xfrm>
        <a:prstGeom xmlns:a="http://schemas.openxmlformats.org/drawingml/2006/main" prst="straightConnector1">
          <a:avLst/>
        </a:prstGeom>
        <a:ln xmlns:a="http://schemas.openxmlformats.org/drawingml/2006/main" w="76200">
          <a:gradFill>
            <a:gsLst>
              <a:gs pos="0">
                <a:schemeClr val="tx1"/>
              </a:gs>
              <a:gs pos="100000">
                <a:srgbClr val="FFC000"/>
              </a:gs>
            </a:gsLst>
            <a:lin ang="0" scaled="0"/>
          </a:gra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0.47424</cdr:x>
      <cdr:y>0.4819</cdr:y>
    </cdr:from>
    <cdr:to>
      <cdr:x>0.60279</cdr:x>
      <cdr:y>0.57687</cdr:y>
    </cdr:to>
    <cdr:cxnSp macro="">
      <cdr:nvCxnSpPr>
        <cdr:cNvPr id="28" name="Connecteur droit avec flèche 27">
          <a:extLst xmlns:a="http://schemas.openxmlformats.org/drawingml/2006/main">
            <a:ext uri="{FF2B5EF4-FFF2-40B4-BE49-F238E27FC236}">
              <a16:creationId xmlns:a16="http://schemas.microsoft.com/office/drawing/2014/main" id="{1DA7F1FE-7881-4296-838D-FE3C5FF6A5C0}"/>
            </a:ext>
          </a:extLst>
        </cdr:cNvPr>
        <cdr:cNvCxnSpPr/>
      </cdr:nvCxnSpPr>
      <cdr:spPr>
        <a:xfrm xmlns:a="http://schemas.openxmlformats.org/drawingml/2006/main" flipV="1">
          <a:off x="3740150" y="1798251"/>
          <a:ext cx="1013905" cy="354399"/>
        </a:xfrm>
        <a:prstGeom xmlns:a="http://schemas.openxmlformats.org/drawingml/2006/main" prst="straightConnector1">
          <a:avLst/>
        </a:prstGeom>
        <a:ln xmlns:a="http://schemas.openxmlformats.org/drawingml/2006/main" w="76200">
          <a:gradFill>
            <a:gsLst>
              <a:gs pos="0">
                <a:schemeClr val="tx1"/>
              </a:gs>
              <a:gs pos="100000">
                <a:schemeClr val="accent4"/>
              </a:gs>
            </a:gsLst>
            <a:lin ang="0" scaled="0"/>
          </a:gra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0.47182</cdr:x>
      <cdr:y>0.33033</cdr:y>
    </cdr:from>
    <cdr:to>
      <cdr:x>0.6016</cdr:x>
      <cdr:y>0.51731</cdr:y>
    </cdr:to>
    <cdr:cxnSp macro="">
      <cdr:nvCxnSpPr>
        <cdr:cNvPr id="32" name="Connecteur droit avec flèche 31">
          <a:extLst xmlns:a="http://schemas.openxmlformats.org/drawingml/2006/main">
            <a:ext uri="{FF2B5EF4-FFF2-40B4-BE49-F238E27FC236}">
              <a16:creationId xmlns:a16="http://schemas.microsoft.com/office/drawing/2014/main" id="{F4EADFC7-DD72-4370-995D-ED8F22A5295E}"/>
            </a:ext>
          </a:extLst>
        </cdr:cNvPr>
        <cdr:cNvCxnSpPr/>
      </cdr:nvCxnSpPr>
      <cdr:spPr>
        <a:xfrm xmlns:a="http://schemas.openxmlformats.org/drawingml/2006/main" flipV="1">
          <a:off x="3721100" y="1232643"/>
          <a:ext cx="1023528" cy="697757"/>
        </a:xfrm>
        <a:prstGeom xmlns:a="http://schemas.openxmlformats.org/drawingml/2006/main" prst="straightConnector1">
          <a:avLst/>
        </a:prstGeom>
        <a:ln xmlns:a="http://schemas.openxmlformats.org/drawingml/2006/main" w="76200">
          <a:gradFill>
            <a:gsLst>
              <a:gs pos="0">
                <a:schemeClr val="tx1"/>
              </a:gs>
              <a:gs pos="100000">
                <a:srgbClr val="7030A0"/>
              </a:gs>
            </a:gsLst>
            <a:lin ang="0" scaled="0"/>
          </a:gra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0.47424</cdr:x>
      <cdr:y>0.42632</cdr:y>
    </cdr:from>
    <cdr:to>
      <cdr:x>0.81197</cdr:x>
      <cdr:y>0.57687</cdr:y>
    </cdr:to>
    <cdr:cxnSp macro="">
      <cdr:nvCxnSpPr>
        <cdr:cNvPr id="34" name="Connecteur droit avec flèche 33">
          <a:extLst xmlns:a="http://schemas.openxmlformats.org/drawingml/2006/main">
            <a:ext uri="{FF2B5EF4-FFF2-40B4-BE49-F238E27FC236}">
              <a16:creationId xmlns:a16="http://schemas.microsoft.com/office/drawing/2014/main" id="{C7EABEDF-9BA7-45B6-B7DA-454081C415A0}"/>
            </a:ext>
          </a:extLst>
        </cdr:cNvPr>
        <cdr:cNvCxnSpPr/>
      </cdr:nvCxnSpPr>
      <cdr:spPr>
        <a:xfrm xmlns:a="http://schemas.openxmlformats.org/drawingml/2006/main" flipV="1">
          <a:off x="3740150" y="1590861"/>
          <a:ext cx="2663596" cy="561791"/>
        </a:xfrm>
        <a:prstGeom xmlns:a="http://schemas.openxmlformats.org/drawingml/2006/main" prst="straightConnector1">
          <a:avLst/>
        </a:prstGeom>
        <a:ln xmlns:a="http://schemas.openxmlformats.org/drawingml/2006/main" w="76200">
          <a:gradFill>
            <a:gsLst>
              <a:gs pos="0">
                <a:schemeClr val="tx1"/>
              </a:gs>
              <a:gs pos="100000">
                <a:schemeClr val="accent4"/>
              </a:gs>
            </a:gsLst>
            <a:lin ang="0" scaled="0"/>
          </a:gra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0.47061</cdr:x>
      <cdr:y>0.26465</cdr:y>
    </cdr:from>
    <cdr:to>
      <cdr:x>0.81077</cdr:x>
      <cdr:y>0.52035</cdr:y>
    </cdr:to>
    <cdr:cxnSp macro="">
      <cdr:nvCxnSpPr>
        <cdr:cNvPr id="38" name="Connecteur droit avec flèche 37">
          <a:extLst xmlns:a="http://schemas.openxmlformats.org/drawingml/2006/main">
            <a:ext uri="{FF2B5EF4-FFF2-40B4-BE49-F238E27FC236}">
              <a16:creationId xmlns:a16="http://schemas.microsoft.com/office/drawing/2014/main" id="{194BAB84-86C0-4BA2-84F9-F415B3016DC4}"/>
            </a:ext>
          </a:extLst>
        </cdr:cNvPr>
        <cdr:cNvCxnSpPr/>
      </cdr:nvCxnSpPr>
      <cdr:spPr>
        <a:xfrm xmlns:a="http://schemas.openxmlformats.org/drawingml/2006/main" flipV="1">
          <a:off x="3711575" y="987546"/>
          <a:ext cx="2682744" cy="954168"/>
        </a:xfrm>
        <a:prstGeom xmlns:a="http://schemas.openxmlformats.org/drawingml/2006/main" prst="straightConnector1">
          <a:avLst/>
        </a:prstGeom>
        <a:ln xmlns:a="http://schemas.openxmlformats.org/drawingml/2006/main" w="76200">
          <a:gradFill>
            <a:gsLst>
              <a:gs pos="0">
                <a:schemeClr val="tx1"/>
              </a:gs>
              <a:gs pos="100000">
                <a:srgbClr val="7030A0"/>
              </a:gs>
            </a:gsLst>
            <a:lin ang="0" scaled="0"/>
          </a:gra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0.46044</cdr:x>
      <cdr:y>0.18737</cdr:y>
    </cdr:from>
    <cdr:to>
      <cdr:x>0.53956</cdr:x>
      <cdr:y>0.26234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F2F53AB5-773E-4619-89FA-69EE5B83F43F}"/>
            </a:ext>
          </a:extLst>
        </cdr:cNvPr>
        <cdr:cNvSpPr txBox="1"/>
      </cdr:nvSpPr>
      <cdr:spPr>
        <a:xfrm xmlns:a="http://schemas.openxmlformats.org/drawingml/2006/main">
          <a:off x="3631315" y="772431"/>
          <a:ext cx="624068" cy="309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chemeClr val="accent2"/>
              </a:solidFill>
            </a:rPr>
            <a:t>Transfert TI</a:t>
          </a:r>
        </a:p>
      </cdr:txBody>
    </cdr:sp>
  </cdr:relSizeAnchor>
  <cdr:relSizeAnchor xmlns:cdr="http://schemas.openxmlformats.org/drawingml/2006/chartDrawing">
    <cdr:from>
      <cdr:x>0.70686</cdr:x>
      <cdr:y>0.15202</cdr:y>
    </cdr:from>
    <cdr:to>
      <cdr:x>0.78599</cdr:x>
      <cdr:y>0.22698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E161A63C-750E-4BCA-B454-167C3CEE0709}"/>
            </a:ext>
          </a:extLst>
        </cdr:cNvPr>
        <cdr:cNvSpPr txBox="1"/>
      </cdr:nvSpPr>
      <cdr:spPr>
        <a:xfrm xmlns:a="http://schemas.openxmlformats.org/drawingml/2006/main">
          <a:off x="5574802" y="626677"/>
          <a:ext cx="624068" cy="309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chemeClr val="accent2"/>
              </a:solidFill>
            </a:rPr>
            <a:t>Transfert TI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5225-9A28-459D-94DA-C9D8FDD324EF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854E4-8054-461D-B26B-C755984A50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86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938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/>
              <a:t>Scén</a:t>
            </a:r>
            <a:r>
              <a:rPr lang="fr-FR"/>
              <a:t>. Regroupement : moyenne de 80 sacs OMR par foyer, abandon du PAP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4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Tableau : accueil + encadrement / hors déploiement technique TI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383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Tableau : accueil + encadrement / hors déploiement technique TI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531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52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Tableau : accueil + encadrement / hors déploiement technique TI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744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Tableau : accueil + encadrement / hors déploiement technique TI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074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Tableau : accueil + encadrement / hors déploiement technique TI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053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Tableau : accueil + encadrement / hors déploiement technique TI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06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Tableau : accueil + encadrement / hors déploiement technique TI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69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Tableau : accueil + encadrement / hors déploiement technique TI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35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56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285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07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93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Yoann : j’ai un doute, dans le scénario regroupement, on garde le PAP dans les bourgs ?</a:t>
            </a:r>
          </a:p>
          <a:p>
            <a:r>
              <a:rPr lang="fr-FR"/>
              <a:t>Maillage fin = 1 colonne OMR pour 34 habitants, soit environ 850 L/semaine/colonne pour un volume de 4000L, collecte en C1</a:t>
            </a:r>
          </a:p>
          <a:p>
            <a:r>
              <a:rPr lang="fr-FR"/>
              <a:t>Maillage très fin = 1 colonne pour 17 habitants, soit environ 425 L/</a:t>
            </a:r>
            <a:r>
              <a:rPr lang="fr-FR" err="1"/>
              <a:t>sem</a:t>
            </a:r>
            <a:r>
              <a:rPr lang="fr-FR"/>
              <a:t>, 50% C1 / 50% C0,5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282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Grille tarifaire </a:t>
            </a:r>
            <a:r>
              <a:rPr lang="fr-FR" err="1"/>
              <a:t>Valtom</a:t>
            </a:r>
            <a:r>
              <a:rPr lang="fr-FR"/>
              <a:t> :</a:t>
            </a:r>
          </a:p>
          <a:p>
            <a:pPr marL="171450" indent="-171450">
              <a:buFontTx/>
              <a:buChar char="-"/>
            </a:pPr>
            <a:r>
              <a:rPr lang="fr-FR"/>
              <a:t>€/t pour les déchets ultimes (incinération et enfouissement)</a:t>
            </a:r>
          </a:p>
          <a:p>
            <a:pPr marL="171450" indent="-171450">
              <a:buFontTx/>
              <a:buChar char="-"/>
            </a:pPr>
            <a:r>
              <a:rPr lang="fr-FR"/>
              <a:t>€/hab pour les charges fonctionnelles, transport et charges de traitement par valorisation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854E4-8054-461D-B26B-C755984A50B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83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Déch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A2E8138-8224-4860-8B1C-D40C8836148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D257824-1ADB-4EE4-ABF0-D7FD0555BEC3}"/>
              </a:ext>
            </a:extLst>
          </p:cNvPr>
          <p:cNvGrpSpPr/>
          <p:nvPr userDrawn="1"/>
        </p:nvGrpSpPr>
        <p:grpSpPr>
          <a:xfrm>
            <a:off x="-3" y="1834475"/>
            <a:ext cx="9144002" cy="3849158"/>
            <a:chOff x="1295047" y="1913594"/>
            <a:chExt cx="7681825" cy="323365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83D225B-D18B-4711-AF36-CB178A6209BA}"/>
                </a:ext>
              </a:extLst>
            </p:cNvPr>
            <p:cNvSpPr/>
            <p:nvPr userDrawn="1"/>
          </p:nvSpPr>
          <p:spPr>
            <a:xfrm rot="10800000">
              <a:off x="6316857" y="4666503"/>
              <a:ext cx="2660015" cy="330835"/>
            </a:xfrm>
            <a:prstGeom prst="rect">
              <a:avLst/>
            </a:prstGeom>
            <a:gradFill>
              <a:gsLst>
                <a:gs pos="0">
                  <a:srgbClr val="323232">
                    <a:alpha val="15000"/>
                  </a:srgbClr>
                </a:gs>
                <a:gs pos="52000">
                  <a:schemeClr val="tx1">
                    <a:alpha val="0"/>
                  </a:schemeClr>
                </a:gs>
              </a:gsLst>
              <a:lin ang="16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1BF021-4ED3-44E4-8267-B12159F2B74C}"/>
                </a:ext>
              </a:extLst>
            </p:cNvPr>
            <p:cNvSpPr/>
            <p:nvPr userDrawn="1"/>
          </p:nvSpPr>
          <p:spPr>
            <a:xfrm flipH="1">
              <a:off x="6925187" y="2248933"/>
              <a:ext cx="2051685" cy="255270"/>
            </a:xfrm>
            <a:prstGeom prst="rect">
              <a:avLst/>
            </a:prstGeom>
            <a:gradFill>
              <a:gsLst>
                <a:gs pos="0">
                  <a:srgbClr val="323232">
                    <a:alpha val="10000"/>
                  </a:srgbClr>
                </a:gs>
                <a:gs pos="52000">
                  <a:schemeClr val="tx1">
                    <a:alpha val="0"/>
                  </a:schemeClr>
                </a:gs>
              </a:gsLst>
              <a:lin ang="16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373B51-CB93-46BF-906D-9177CD0F8AD1}"/>
                </a:ext>
              </a:extLst>
            </p:cNvPr>
            <p:cNvSpPr/>
            <p:nvPr userDrawn="1"/>
          </p:nvSpPr>
          <p:spPr>
            <a:xfrm rot="10800000" flipH="1">
              <a:off x="1295047" y="4661471"/>
              <a:ext cx="4082132" cy="485775"/>
            </a:xfrm>
            <a:prstGeom prst="rect">
              <a:avLst/>
            </a:prstGeom>
            <a:gradFill>
              <a:gsLst>
                <a:gs pos="0">
                  <a:srgbClr val="323232">
                    <a:alpha val="20000"/>
                  </a:srgbClr>
                </a:gs>
                <a:gs pos="52000">
                  <a:schemeClr val="tx1">
                    <a:alpha val="0"/>
                  </a:schemeClr>
                </a:gs>
              </a:gsLst>
              <a:lin ang="16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741783-540D-4C7C-B6C6-EFC5A6041BD0}"/>
                </a:ext>
              </a:extLst>
            </p:cNvPr>
            <p:cNvSpPr/>
            <p:nvPr userDrawn="1"/>
          </p:nvSpPr>
          <p:spPr>
            <a:xfrm>
              <a:off x="1295049" y="1913594"/>
              <a:ext cx="4896200" cy="589915"/>
            </a:xfrm>
            <a:prstGeom prst="rect">
              <a:avLst/>
            </a:prstGeom>
            <a:gradFill>
              <a:gsLst>
                <a:gs pos="0">
                  <a:srgbClr val="323232">
                    <a:alpha val="20000"/>
                  </a:srgbClr>
                </a:gs>
                <a:gs pos="52000">
                  <a:schemeClr val="tx1">
                    <a:alpha val="0"/>
                  </a:schemeClr>
                </a:gs>
              </a:gsLst>
              <a:lin ang="16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C9616C76-005E-471E-B750-344CD4171E7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4" y="5131273"/>
            <a:ext cx="2879725" cy="1752600"/>
          </a:xfrm>
          <a:prstGeom prst="rect">
            <a:avLst/>
          </a:prstGeom>
        </p:spPr>
      </p:pic>
      <p:sp>
        <p:nvSpPr>
          <p:cNvPr id="27" name="Organigramme : Entrée manuelle 26">
            <a:extLst>
              <a:ext uri="{FF2B5EF4-FFF2-40B4-BE49-F238E27FC236}">
                <a16:creationId xmlns:a16="http://schemas.microsoft.com/office/drawing/2014/main" id="{1A9F4482-9A76-4782-AF8C-058C487C43E3}"/>
              </a:ext>
            </a:extLst>
          </p:cNvPr>
          <p:cNvSpPr/>
          <p:nvPr userDrawn="1"/>
        </p:nvSpPr>
        <p:spPr>
          <a:xfrm rot="5400000" flipH="1">
            <a:off x="2118842" y="548159"/>
            <a:ext cx="2314575" cy="655226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3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93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8"/>
                </a:lnTo>
                <a:close/>
              </a:path>
            </a:pathLst>
          </a:custGeom>
          <a:gradFill>
            <a:gsLst>
              <a:gs pos="100000">
                <a:srgbClr val="595959"/>
              </a:gs>
              <a:gs pos="21000">
                <a:schemeClr val="tx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62839A1B-0B39-4B78-94C6-842A85E9A8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7775" y="280988"/>
            <a:ext cx="5094288" cy="19161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/>
              <a:t>[Logo du mandataire]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999" y="2700000"/>
            <a:ext cx="5832000" cy="1692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000" y="4428000"/>
            <a:ext cx="6182238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Réunion - Date</a:t>
            </a:r>
          </a:p>
        </p:txBody>
      </p:sp>
      <p:sp>
        <p:nvSpPr>
          <p:cNvPr id="6" name="Organigramme : Entrée manuelle 5">
            <a:extLst>
              <a:ext uri="{FF2B5EF4-FFF2-40B4-BE49-F238E27FC236}">
                <a16:creationId xmlns:a16="http://schemas.microsoft.com/office/drawing/2014/main" id="{AC869594-CD9B-43D8-AAA8-922D3782E101}"/>
              </a:ext>
            </a:extLst>
          </p:cNvPr>
          <p:cNvSpPr/>
          <p:nvPr userDrawn="1"/>
        </p:nvSpPr>
        <p:spPr>
          <a:xfrm rot="16200000" flipH="1">
            <a:off x="6453189" y="2290764"/>
            <a:ext cx="2314575" cy="3067052"/>
          </a:xfrm>
          <a:prstGeom prst="flowChartManualInpu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44161BA-5BB9-4744-8041-64167E0FF6F1}"/>
              </a:ext>
            </a:extLst>
          </p:cNvPr>
          <p:cNvSpPr/>
          <p:nvPr userDrawn="1"/>
        </p:nvSpPr>
        <p:spPr>
          <a:xfrm>
            <a:off x="1688375" y="660400"/>
            <a:ext cx="412750" cy="1003300"/>
          </a:xfrm>
          <a:custGeom>
            <a:avLst/>
            <a:gdLst>
              <a:gd name="connsiteX0" fmla="*/ 101600 w 412750"/>
              <a:gd name="connsiteY0" fmla="*/ 0 h 1003300"/>
              <a:gd name="connsiteX1" fmla="*/ 0 w 412750"/>
              <a:gd name="connsiteY1" fmla="*/ 895350 h 1003300"/>
              <a:gd name="connsiteX2" fmla="*/ 412750 w 412750"/>
              <a:gd name="connsiteY2" fmla="*/ 1003300 h 1003300"/>
              <a:gd name="connsiteX3" fmla="*/ 101600 w 412750"/>
              <a:gd name="connsiteY3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50" h="1003300">
                <a:moveTo>
                  <a:pt x="101600" y="0"/>
                </a:moveTo>
                <a:lnTo>
                  <a:pt x="0" y="895350"/>
                </a:lnTo>
                <a:lnTo>
                  <a:pt x="412750" y="1003300"/>
                </a:lnTo>
                <a:lnTo>
                  <a:pt x="101600" y="0"/>
                </a:lnTo>
                <a:close/>
              </a:path>
            </a:pathLst>
          </a:custGeom>
          <a:gradFill>
            <a:gsLst>
              <a:gs pos="0">
                <a:srgbClr val="323232">
                  <a:alpha val="10000"/>
                </a:srgbClr>
              </a:gs>
              <a:gs pos="46000">
                <a:schemeClr val="tx1">
                  <a:alpha val="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80791BBB-B34E-4B71-8BE8-E5FEBF2AFA83}"/>
              </a:ext>
            </a:extLst>
          </p:cNvPr>
          <p:cNvSpPr/>
          <p:nvPr userDrawn="1"/>
        </p:nvSpPr>
        <p:spPr>
          <a:xfrm>
            <a:off x="980350" y="1828800"/>
            <a:ext cx="1352550" cy="5029200"/>
          </a:xfrm>
          <a:custGeom>
            <a:avLst/>
            <a:gdLst>
              <a:gd name="connsiteX0" fmla="*/ 1352550 w 1352550"/>
              <a:gd name="connsiteY0" fmla="*/ 0 h 5029200"/>
              <a:gd name="connsiteX1" fmla="*/ 0 w 1352550"/>
              <a:gd name="connsiteY1" fmla="*/ 5029200 h 5029200"/>
              <a:gd name="connsiteX2" fmla="*/ 876300 w 1352550"/>
              <a:gd name="connsiteY2" fmla="*/ 5029200 h 5029200"/>
              <a:gd name="connsiteX3" fmla="*/ 1352550 w 1352550"/>
              <a:gd name="connsiteY3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550" h="5029200">
                <a:moveTo>
                  <a:pt x="1352550" y="0"/>
                </a:moveTo>
                <a:lnTo>
                  <a:pt x="0" y="5029200"/>
                </a:lnTo>
                <a:lnTo>
                  <a:pt x="876300" y="5029200"/>
                </a:lnTo>
                <a:lnTo>
                  <a:pt x="1352550" y="0"/>
                </a:lnTo>
                <a:close/>
              </a:path>
            </a:pathLst>
          </a:custGeom>
          <a:gradFill>
            <a:gsLst>
              <a:gs pos="0">
                <a:srgbClr val="323232">
                  <a:alpha val="30000"/>
                </a:srgbClr>
              </a:gs>
              <a:gs pos="46000">
                <a:schemeClr val="tx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6758F9-1959-40F7-A65A-4DF3E777624C}"/>
              </a:ext>
            </a:extLst>
          </p:cNvPr>
          <p:cNvSpPr/>
          <p:nvPr userDrawn="1"/>
        </p:nvSpPr>
        <p:spPr>
          <a:xfrm>
            <a:off x="1162333" y="4981578"/>
            <a:ext cx="2278855" cy="123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D490ECB4-21A8-491E-BAA5-743F69516A71}"/>
              </a:ext>
            </a:extLst>
          </p:cNvPr>
          <p:cNvSpPr/>
          <p:nvPr userDrawn="1"/>
        </p:nvSpPr>
        <p:spPr>
          <a:xfrm>
            <a:off x="-4" y="1218658"/>
            <a:ext cx="2197100" cy="1314450"/>
          </a:xfrm>
          <a:custGeom>
            <a:avLst/>
            <a:gdLst>
              <a:gd name="connsiteX0" fmla="*/ 0 w 2197100"/>
              <a:gd name="connsiteY0" fmla="*/ 0 h 1314450"/>
              <a:gd name="connsiteX1" fmla="*/ 0 w 2197100"/>
              <a:gd name="connsiteY1" fmla="*/ 1314450 h 1314450"/>
              <a:gd name="connsiteX2" fmla="*/ 2000250 w 2197100"/>
              <a:gd name="connsiteY2" fmla="*/ 1314450 h 1314450"/>
              <a:gd name="connsiteX3" fmla="*/ 2197100 w 2197100"/>
              <a:gd name="connsiteY3" fmla="*/ 596900 h 1314450"/>
              <a:gd name="connsiteX4" fmla="*/ 0 w 2197100"/>
              <a:gd name="connsiteY4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7100" h="1314450">
                <a:moveTo>
                  <a:pt x="0" y="0"/>
                </a:moveTo>
                <a:lnTo>
                  <a:pt x="0" y="1314450"/>
                </a:lnTo>
                <a:lnTo>
                  <a:pt x="2000250" y="1314450"/>
                </a:lnTo>
                <a:lnTo>
                  <a:pt x="2197100" y="596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19000">
                <a:srgbClr val="0A71B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4514BE26-DEAF-4354-93A4-AEABD7FF34F1}"/>
              </a:ext>
            </a:extLst>
          </p:cNvPr>
          <p:cNvSpPr/>
          <p:nvPr userDrawn="1"/>
        </p:nvSpPr>
        <p:spPr>
          <a:xfrm>
            <a:off x="0" y="441325"/>
            <a:ext cx="1644650" cy="1076325"/>
          </a:xfrm>
          <a:custGeom>
            <a:avLst/>
            <a:gdLst>
              <a:gd name="connsiteX0" fmla="*/ 0 w 1644650"/>
              <a:gd name="connsiteY0" fmla="*/ 0 h 1076325"/>
              <a:gd name="connsiteX1" fmla="*/ 0 w 1644650"/>
              <a:gd name="connsiteY1" fmla="*/ 663575 h 1076325"/>
              <a:gd name="connsiteX2" fmla="*/ 1539875 w 1644650"/>
              <a:gd name="connsiteY2" fmla="*/ 1076325 h 1076325"/>
              <a:gd name="connsiteX3" fmla="*/ 1644650 w 1644650"/>
              <a:gd name="connsiteY3" fmla="*/ 209550 h 1076325"/>
              <a:gd name="connsiteX4" fmla="*/ 0 w 1644650"/>
              <a:gd name="connsiteY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50" h="1076325">
                <a:moveTo>
                  <a:pt x="0" y="0"/>
                </a:moveTo>
                <a:lnTo>
                  <a:pt x="0" y="663575"/>
                </a:lnTo>
                <a:lnTo>
                  <a:pt x="1539875" y="1076325"/>
                </a:lnTo>
                <a:lnTo>
                  <a:pt x="1644650" y="2095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6000">
                <a:srgbClr val="59C519"/>
              </a:gs>
              <a:gs pos="89000">
                <a:schemeClr val="accent3"/>
              </a:gs>
              <a:gs pos="12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3569A60-71E5-4521-A6D0-62AEC0580BEC}"/>
              </a:ext>
            </a:extLst>
          </p:cNvPr>
          <p:cNvSpPr/>
          <p:nvPr userDrawn="1"/>
        </p:nvSpPr>
        <p:spPr>
          <a:xfrm>
            <a:off x="-2381" y="19178"/>
            <a:ext cx="1697831" cy="504825"/>
          </a:xfrm>
          <a:custGeom>
            <a:avLst/>
            <a:gdLst>
              <a:gd name="connsiteX0" fmla="*/ 0 w 1697831"/>
              <a:gd name="connsiteY0" fmla="*/ 0 h 504825"/>
              <a:gd name="connsiteX1" fmla="*/ 0 w 1697831"/>
              <a:gd name="connsiteY1" fmla="*/ 304800 h 504825"/>
              <a:gd name="connsiteX2" fmla="*/ 1657350 w 1697831"/>
              <a:gd name="connsiteY2" fmla="*/ 504825 h 504825"/>
              <a:gd name="connsiteX3" fmla="*/ 1697831 w 1697831"/>
              <a:gd name="connsiteY3" fmla="*/ 166687 h 504825"/>
              <a:gd name="connsiteX4" fmla="*/ 0 w 1697831"/>
              <a:gd name="connsiteY4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831" h="504825">
                <a:moveTo>
                  <a:pt x="0" y="0"/>
                </a:moveTo>
                <a:lnTo>
                  <a:pt x="0" y="304800"/>
                </a:lnTo>
                <a:lnTo>
                  <a:pt x="1657350" y="504825"/>
                </a:lnTo>
                <a:lnTo>
                  <a:pt x="1697831" y="1666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23232">
                  <a:alpha val="20000"/>
                </a:srgbClr>
              </a:gs>
              <a:gs pos="50000">
                <a:schemeClr val="tx1">
                  <a:alpha val="0"/>
                </a:schemeClr>
              </a:gs>
            </a:gsLst>
            <a:lin ang="17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3FFFA6ED-E41F-4C53-99C9-20CBACDF4FB5}"/>
              </a:ext>
            </a:extLst>
          </p:cNvPr>
          <p:cNvSpPr/>
          <p:nvPr userDrawn="1"/>
        </p:nvSpPr>
        <p:spPr>
          <a:xfrm>
            <a:off x="0" y="5102225"/>
            <a:ext cx="1308100" cy="1758950"/>
          </a:xfrm>
          <a:custGeom>
            <a:avLst/>
            <a:gdLst>
              <a:gd name="connsiteX0" fmla="*/ 0 w 1308100"/>
              <a:gd name="connsiteY0" fmla="*/ 0 h 1758950"/>
              <a:gd name="connsiteX1" fmla="*/ 0 w 1308100"/>
              <a:gd name="connsiteY1" fmla="*/ 1758950 h 1758950"/>
              <a:gd name="connsiteX2" fmla="*/ 841375 w 1308100"/>
              <a:gd name="connsiteY2" fmla="*/ 1758950 h 1758950"/>
              <a:gd name="connsiteX3" fmla="*/ 1308100 w 1308100"/>
              <a:gd name="connsiteY3" fmla="*/ 0 h 1758950"/>
              <a:gd name="connsiteX4" fmla="*/ 0 w 1308100"/>
              <a:gd name="connsiteY4" fmla="*/ 0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100" h="1758950">
                <a:moveTo>
                  <a:pt x="0" y="0"/>
                </a:moveTo>
                <a:lnTo>
                  <a:pt x="0" y="1758950"/>
                </a:lnTo>
                <a:lnTo>
                  <a:pt x="841375" y="1758950"/>
                </a:lnTo>
                <a:lnTo>
                  <a:pt x="13081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561A2"/>
              </a:gs>
              <a:gs pos="2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3E1BFDD6-41FB-476A-9254-9AAF05253156}"/>
              </a:ext>
            </a:extLst>
          </p:cNvPr>
          <p:cNvSpPr/>
          <p:nvPr userDrawn="1"/>
        </p:nvSpPr>
        <p:spPr>
          <a:xfrm>
            <a:off x="0" y="441325"/>
            <a:ext cx="1644650" cy="1076325"/>
          </a:xfrm>
          <a:custGeom>
            <a:avLst/>
            <a:gdLst>
              <a:gd name="connsiteX0" fmla="*/ 0 w 1644650"/>
              <a:gd name="connsiteY0" fmla="*/ 0 h 1076325"/>
              <a:gd name="connsiteX1" fmla="*/ 0 w 1644650"/>
              <a:gd name="connsiteY1" fmla="*/ 663575 h 1076325"/>
              <a:gd name="connsiteX2" fmla="*/ 1539875 w 1644650"/>
              <a:gd name="connsiteY2" fmla="*/ 1076325 h 1076325"/>
              <a:gd name="connsiteX3" fmla="*/ 1644650 w 1644650"/>
              <a:gd name="connsiteY3" fmla="*/ 209550 h 1076325"/>
              <a:gd name="connsiteX4" fmla="*/ 0 w 1644650"/>
              <a:gd name="connsiteY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50" h="1076325">
                <a:moveTo>
                  <a:pt x="0" y="0"/>
                </a:moveTo>
                <a:lnTo>
                  <a:pt x="0" y="663575"/>
                </a:lnTo>
                <a:lnTo>
                  <a:pt x="1539875" y="1076325"/>
                </a:lnTo>
                <a:lnTo>
                  <a:pt x="1644650" y="2095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23232">
                  <a:alpha val="30000"/>
                </a:srgbClr>
              </a:gs>
              <a:gs pos="54000">
                <a:schemeClr val="tx1">
                  <a:alpha val="0"/>
                </a:schemeClr>
              </a:gs>
            </a:gsLst>
            <a:lin ang="17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1CC8358-FAD4-4360-81C0-3ADC751FE2A0}"/>
              </a:ext>
            </a:extLst>
          </p:cNvPr>
          <p:cNvSpPr txBox="1"/>
          <p:nvPr userDrawn="1"/>
        </p:nvSpPr>
        <p:spPr>
          <a:xfrm>
            <a:off x="192314" y="2247073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solidFill>
                  <a:schemeClr val="accent2">
                    <a:lumMod val="60000"/>
                    <a:lumOff val="40000"/>
                  </a:schemeClr>
                </a:solidFill>
              </a:rPr>
              <a:t>v </a:t>
            </a:r>
            <a:fld id="{37AFB50A-2240-4CD5-A9A3-761EAFF8768C}" type="datetime3">
              <a:rPr lang="fr-FR" sz="12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16.02.21</a:t>
            </a:fld>
            <a:endParaRPr lang="fr-FR" sz="12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1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ran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AB078A2-394B-4D71-965F-03D75AFF9A5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D257824-1ADB-4EE4-ABF0-D7FD0555BEC3}"/>
              </a:ext>
            </a:extLst>
          </p:cNvPr>
          <p:cNvGrpSpPr/>
          <p:nvPr userDrawn="1"/>
        </p:nvGrpSpPr>
        <p:grpSpPr>
          <a:xfrm>
            <a:off x="-3" y="1834475"/>
            <a:ext cx="9144002" cy="3849158"/>
            <a:chOff x="1295047" y="1913594"/>
            <a:chExt cx="7681825" cy="323365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83D225B-D18B-4711-AF36-CB178A6209BA}"/>
                </a:ext>
              </a:extLst>
            </p:cNvPr>
            <p:cNvSpPr/>
            <p:nvPr userDrawn="1"/>
          </p:nvSpPr>
          <p:spPr>
            <a:xfrm rot="10800000">
              <a:off x="6316857" y="4666503"/>
              <a:ext cx="2660015" cy="330835"/>
            </a:xfrm>
            <a:prstGeom prst="rect">
              <a:avLst/>
            </a:prstGeom>
            <a:gradFill>
              <a:gsLst>
                <a:gs pos="0">
                  <a:srgbClr val="323232">
                    <a:alpha val="15000"/>
                  </a:srgbClr>
                </a:gs>
                <a:gs pos="52000">
                  <a:schemeClr val="tx1">
                    <a:alpha val="0"/>
                  </a:schemeClr>
                </a:gs>
              </a:gsLst>
              <a:lin ang="16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1BF021-4ED3-44E4-8267-B12159F2B74C}"/>
                </a:ext>
              </a:extLst>
            </p:cNvPr>
            <p:cNvSpPr/>
            <p:nvPr userDrawn="1"/>
          </p:nvSpPr>
          <p:spPr>
            <a:xfrm flipH="1">
              <a:off x="6925187" y="2248933"/>
              <a:ext cx="2051685" cy="255270"/>
            </a:xfrm>
            <a:prstGeom prst="rect">
              <a:avLst/>
            </a:prstGeom>
            <a:gradFill>
              <a:gsLst>
                <a:gs pos="0">
                  <a:srgbClr val="323232">
                    <a:alpha val="10000"/>
                  </a:srgbClr>
                </a:gs>
                <a:gs pos="52000">
                  <a:schemeClr val="tx1">
                    <a:alpha val="0"/>
                  </a:schemeClr>
                </a:gs>
              </a:gsLst>
              <a:lin ang="16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373B51-CB93-46BF-906D-9177CD0F8AD1}"/>
                </a:ext>
              </a:extLst>
            </p:cNvPr>
            <p:cNvSpPr/>
            <p:nvPr userDrawn="1"/>
          </p:nvSpPr>
          <p:spPr>
            <a:xfrm rot="10800000" flipH="1">
              <a:off x="1295047" y="4661471"/>
              <a:ext cx="4082132" cy="485775"/>
            </a:xfrm>
            <a:prstGeom prst="rect">
              <a:avLst/>
            </a:prstGeom>
            <a:gradFill>
              <a:gsLst>
                <a:gs pos="0">
                  <a:srgbClr val="323232">
                    <a:alpha val="20000"/>
                  </a:srgbClr>
                </a:gs>
                <a:gs pos="52000">
                  <a:schemeClr val="tx1">
                    <a:alpha val="0"/>
                  </a:schemeClr>
                </a:gs>
              </a:gsLst>
              <a:lin ang="16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741783-540D-4C7C-B6C6-EFC5A6041BD0}"/>
                </a:ext>
              </a:extLst>
            </p:cNvPr>
            <p:cNvSpPr/>
            <p:nvPr userDrawn="1"/>
          </p:nvSpPr>
          <p:spPr>
            <a:xfrm>
              <a:off x="1295049" y="1913594"/>
              <a:ext cx="4896200" cy="589915"/>
            </a:xfrm>
            <a:prstGeom prst="rect">
              <a:avLst/>
            </a:prstGeom>
            <a:gradFill>
              <a:gsLst>
                <a:gs pos="0">
                  <a:srgbClr val="323232">
                    <a:alpha val="20000"/>
                  </a:srgbClr>
                </a:gs>
                <a:gs pos="52000">
                  <a:schemeClr val="tx1">
                    <a:alpha val="0"/>
                  </a:schemeClr>
                </a:gs>
              </a:gsLst>
              <a:lin ang="16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C9616C76-005E-471E-B750-344CD4171E7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4" y="5131273"/>
            <a:ext cx="2879725" cy="1752600"/>
          </a:xfrm>
          <a:prstGeom prst="rect">
            <a:avLst/>
          </a:prstGeom>
        </p:spPr>
      </p:pic>
      <p:sp>
        <p:nvSpPr>
          <p:cNvPr id="27" name="Organigramme : Entrée manuelle 26">
            <a:extLst>
              <a:ext uri="{FF2B5EF4-FFF2-40B4-BE49-F238E27FC236}">
                <a16:creationId xmlns:a16="http://schemas.microsoft.com/office/drawing/2014/main" id="{1A9F4482-9A76-4782-AF8C-058C487C43E3}"/>
              </a:ext>
            </a:extLst>
          </p:cNvPr>
          <p:cNvSpPr/>
          <p:nvPr userDrawn="1"/>
        </p:nvSpPr>
        <p:spPr>
          <a:xfrm rot="5400000" flipH="1">
            <a:off x="2118842" y="548159"/>
            <a:ext cx="2314575" cy="655226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93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93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38"/>
                </a:lnTo>
                <a:close/>
              </a:path>
            </a:pathLst>
          </a:custGeom>
          <a:gradFill>
            <a:gsLst>
              <a:gs pos="100000">
                <a:srgbClr val="595959"/>
              </a:gs>
              <a:gs pos="21000">
                <a:schemeClr val="tx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62839A1B-0B39-4B78-94C6-842A85E9A8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7775" y="280988"/>
            <a:ext cx="5094288" cy="19161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[Logo du mandataire]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999" y="2700000"/>
            <a:ext cx="5832000" cy="1692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000" y="4428000"/>
            <a:ext cx="6182238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Réunion - Date</a:t>
            </a:r>
          </a:p>
        </p:txBody>
      </p:sp>
      <p:sp>
        <p:nvSpPr>
          <p:cNvPr id="6" name="Organigramme : Entrée manuelle 5">
            <a:extLst>
              <a:ext uri="{FF2B5EF4-FFF2-40B4-BE49-F238E27FC236}">
                <a16:creationId xmlns:a16="http://schemas.microsoft.com/office/drawing/2014/main" id="{AC869594-CD9B-43D8-AAA8-922D3782E101}"/>
              </a:ext>
            </a:extLst>
          </p:cNvPr>
          <p:cNvSpPr/>
          <p:nvPr userDrawn="1"/>
        </p:nvSpPr>
        <p:spPr>
          <a:xfrm rot="16200000" flipH="1">
            <a:off x="6453189" y="2290764"/>
            <a:ext cx="2314575" cy="3067052"/>
          </a:xfrm>
          <a:prstGeom prst="flowChartManualInput">
            <a:avLst/>
          </a:prstGeom>
          <a:blipFill dpi="0"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44161BA-5BB9-4744-8041-64167E0FF6F1}"/>
              </a:ext>
            </a:extLst>
          </p:cNvPr>
          <p:cNvSpPr/>
          <p:nvPr userDrawn="1"/>
        </p:nvSpPr>
        <p:spPr>
          <a:xfrm>
            <a:off x="1688375" y="660400"/>
            <a:ext cx="412750" cy="1003300"/>
          </a:xfrm>
          <a:custGeom>
            <a:avLst/>
            <a:gdLst>
              <a:gd name="connsiteX0" fmla="*/ 101600 w 412750"/>
              <a:gd name="connsiteY0" fmla="*/ 0 h 1003300"/>
              <a:gd name="connsiteX1" fmla="*/ 0 w 412750"/>
              <a:gd name="connsiteY1" fmla="*/ 895350 h 1003300"/>
              <a:gd name="connsiteX2" fmla="*/ 412750 w 412750"/>
              <a:gd name="connsiteY2" fmla="*/ 1003300 h 1003300"/>
              <a:gd name="connsiteX3" fmla="*/ 101600 w 412750"/>
              <a:gd name="connsiteY3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50" h="1003300">
                <a:moveTo>
                  <a:pt x="101600" y="0"/>
                </a:moveTo>
                <a:lnTo>
                  <a:pt x="0" y="895350"/>
                </a:lnTo>
                <a:lnTo>
                  <a:pt x="412750" y="1003300"/>
                </a:lnTo>
                <a:lnTo>
                  <a:pt x="101600" y="0"/>
                </a:lnTo>
                <a:close/>
              </a:path>
            </a:pathLst>
          </a:custGeom>
          <a:gradFill>
            <a:gsLst>
              <a:gs pos="0">
                <a:srgbClr val="323232">
                  <a:alpha val="10000"/>
                </a:srgbClr>
              </a:gs>
              <a:gs pos="46000">
                <a:schemeClr val="tx1">
                  <a:alpha val="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80791BBB-B34E-4B71-8BE8-E5FEBF2AFA83}"/>
              </a:ext>
            </a:extLst>
          </p:cNvPr>
          <p:cNvSpPr/>
          <p:nvPr userDrawn="1"/>
        </p:nvSpPr>
        <p:spPr>
          <a:xfrm>
            <a:off x="980350" y="1828800"/>
            <a:ext cx="1352550" cy="5029200"/>
          </a:xfrm>
          <a:custGeom>
            <a:avLst/>
            <a:gdLst>
              <a:gd name="connsiteX0" fmla="*/ 1352550 w 1352550"/>
              <a:gd name="connsiteY0" fmla="*/ 0 h 5029200"/>
              <a:gd name="connsiteX1" fmla="*/ 0 w 1352550"/>
              <a:gd name="connsiteY1" fmla="*/ 5029200 h 5029200"/>
              <a:gd name="connsiteX2" fmla="*/ 876300 w 1352550"/>
              <a:gd name="connsiteY2" fmla="*/ 5029200 h 5029200"/>
              <a:gd name="connsiteX3" fmla="*/ 1352550 w 1352550"/>
              <a:gd name="connsiteY3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550" h="5029200">
                <a:moveTo>
                  <a:pt x="1352550" y="0"/>
                </a:moveTo>
                <a:lnTo>
                  <a:pt x="0" y="5029200"/>
                </a:lnTo>
                <a:lnTo>
                  <a:pt x="876300" y="5029200"/>
                </a:lnTo>
                <a:lnTo>
                  <a:pt x="1352550" y="0"/>
                </a:lnTo>
                <a:close/>
              </a:path>
            </a:pathLst>
          </a:custGeom>
          <a:gradFill>
            <a:gsLst>
              <a:gs pos="0">
                <a:srgbClr val="323232">
                  <a:alpha val="30000"/>
                </a:srgbClr>
              </a:gs>
              <a:gs pos="46000">
                <a:schemeClr val="tx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6758F9-1959-40F7-A65A-4DF3E777624C}"/>
              </a:ext>
            </a:extLst>
          </p:cNvPr>
          <p:cNvSpPr/>
          <p:nvPr userDrawn="1"/>
        </p:nvSpPr>
        <p:spPr>
          <a:xfrm>
            <a:off x="1162333" y="4981578"/>
            <a:ext cx="2278855" cy="123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D490ECB4-21A8-491E-BAA5-743F69516A71}"/>
              </a:ext>
            </a:extLst>
          </p:cNvPr>
          <p:cNvSpPr/>
          <p:nvPr userDrawn="1"/>
        </p:nvSpPr>
        <p:spPr>
          <a:xfrm>
            <a:off x="-4" y="1218658"/>
            <a:ext cx="2197100" cy="1314450"/>
          </a:xfrm>
          <a:custGeom>
            <a:avLst/>
            <a:gdLst>
              <a:gd name="connsiteX0" fmla="*/ 0 w 2197100"/>
              <a:gd name="connsiteY0" fmla="*/ 0 h 1314450"/>
              <a:gd name="connsiteX1" fmla="*/ 0 w 2197100"/>
              <a:gd name="connsiteY1" fmla="*/ 1314450 h 1314450"/>
              <a:gd name="connsiteX2" fmla="*/ 2000250 w 2197100"/>
              <a:gd name="connsiteY2" fmla="*/ 1314450 h 1314450"/>
              <a:gd name="connsiteX3" fmla="*/ 2197100 w 2197100"/>
              <a:gd name="connsiteY3" fmla="*/ 596900 h 1314450"/>
              <a:gd name="connsiteX4" fmla="*/ 0 w 2197100"/>
              <a:gd name="connsiteY4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7100" h="1314450">
                <a:moveTo>
                  <a:pt x="0" y="0"/>
                </a:moveTo>
                <a:lnTo>
                  <a:pt x="0" y="1314450"/>
                </a:lnTo>
                <a:lnTo>
                  <a:pt x="2000250" y="1314450"/>
                </a:lnTo>
                <a:lnTo>
                  <a:pt x="2197100" y="596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19000">
                <a:srgbClr val="0A71B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4514BE26-DEAF-4354-93A4-AEABD7FF34F1}"/>
              </a:ext>
            </a:extLst>
          </p:cNvPr>
          <p:cNvSpPr/>
          <p:nvPr userDrawn="1"/>
        </p:nvSpPr>
        <p:spPr>
          <a:xfrm>
            <a:off x="0" y="441325"/>
            <a:ext cx="1644650" cy="1076325"/>
          </a:xfrm>
          <a:custGeom>
            <a:avLst/>
            <a:gdLst>
              <a:gd name="connsiteX0" fmla="*/ 0 w 1644650"/>
              <a:gd name="connsiteY0" fmla="*/ 0 h 1076325"/>
              <a:gd name="connsiteX1" fmla="*/ 0 w 1644650"/>
              <a:gd name="connsiteY1" fmla="*/ 663575 h 1076325"/>
              <a:gd name="connsiteX2" fmla="*/ 1539875 w 1644650"/>
              <a:gd name="connsiteY2" fmla="*/ 1076325 h 1076325"/>
              <a:gd name="connsiteX3" fmla="*/ 1644650 w 1644650"/>
              <a:gd name="connsiteY3" fmla="*/ 209550 h 1076325"/>
              <a:gd name="connsiteX4" fmla="*/ 0 w 1644650"/>
              <a:gd name="connsiteY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50" h="1076325">
                <a:moveTo>
                  <a:pt x="0" y="0"/>
                </a:moveTo>
                <a:lnTo>
                  <a:pt x="0" y="663575"/>
                </a:lnTo>
                <a:lnTo>
                  <a:pt x="1539875" y="1076325"/>
                </a:lnTo>
                <a:lnTo>
                  <a:pt x="1644650" y="2095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6000">
                <a:srgbClr val="59C519"/>
              </a:gs>
              <a:gs pos="89000">
                <a:schemeClr val="accent3"/>
              </a:gs>
              <a:gs pos="12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3569A60-71E5-4521-A6D0-62AEC0580BEC}"/>
              </a:ext>
            </a:extLst>
          </p:cNvPr>
          <p:cNvSpPr/>
          <p:nvPr userDrawn="1"/>
        </p:nvSpPr>
        <p:spPr>
          <a:xfrm>
            <a:off x="-2381" y="19178"/>
            <a:ext cx="1697831" cy="504825"/>
          </a:xfrm>
          <a:custGeom>
            <a:avLst/>
            <a:gdLst>
              <a:gd name="connsiteX0" fmla="*/ 0 w 1697831"/>
              <a:gd name="connsiteY0" fmla="*/ 0 h 504825"/>
              <a:gd name="connsiteX1" fmla="*/ 0 w 1697831"/>
              <a:gd name="connsiteY1" fmla="*/ 304800 h 504825"/>
              <a:gd name="connsiteX2" fmla="*/ 1657350 w 1697831"/>
              <a:gd name="connsiteY2" fmla="*/ 504825 h 504825"/>
              <a:gd name="connsiteX3" fmla="*/ 1697831 w 1697831"/>
              <a:gd name="connsiteY3" fmla="*/ 166687 h 504825"/>
              <a:gd name="connsiteX4" fmla="*/ 0 w 1697831"/>
              <a:gd name="connsiteY4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831" h="504825">
                <a:moveTo>
                  <a:pt x="0" y="0"/>
                </a:moveTo>
                <a:lnTo>
                  <a:pt x="0" y="304800"/>
                </a:lnTo>
                <a:lnTo>
                  <a:pt x="1657350" y="504825"/>
                </a:lnTo>
                <a:lnTo>
                  <a:pt x="1697831" y="1666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23232">
                  <a:alpha val="20000"/>
                </a:srgbClr>
              </a:gs>
              <a:gs pos="50000">
                <a:schemeClr val="tx1">
                  <a:alpha val="0"/>
                </a:schemeClr>
              </a:gs>
            </a:gsLst>
            <a:lin ang="17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3FFFA6ED-E41F-4C53-99C9-20CBACDF4FB5}"/>
              </a:ext>
            </a:extLst>
          </p:cNvPr>
          <p:cNvSpPr/>
          <p:nvPr userDrawn="1"/>
        </p:nvSpPr>
        <p:spPr>
          <a:xfrm>
            <a:off x="0" y="5102225"/>
            <a:ext cx="1308100" cy="1758950"/>
          </a:xfrm>
          <a:custGeom>
            <a:avLst/>
            <a:gdLst>
              <a:gd name="connsiteX0" fmla="*/ 0 w 1308100"/>
              <a:gd name="connsiteY0" fmla="*/ 0 h 1758950"/>
              <a:gd name="connsiteX1" fmla="*/ 0 w 1308100"/>
              <a:gd name="connsiteY1" fmla="*/ 1758950 h 1758950"/>
              <a:gd name="connsiteX2" fmla="*/ 841375 w 1308100"/>
              <a:gd name="connsiteY2" fmla="*/ 1758950 h 1758950"/>
              <a:gd name="connsiteX3" fmla="*/ 1308100 w 1308100"/>
              <a:gd name="connsiteY3" fmla="*/ 0 h 1758950"/>
              <a:gd name="connsiteX4" fmla="*/ 0 w 1308100"/>
              <a:gd name="connsiteY4" fmla="*/ 0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100" h="1758950">
                <a:moveTo>
                  <a:pt x="0" y="0"/>
                </a:moveTo>
                <a:lnTo>
                  <a:pt x="0" y="1758950"/>
                </a:lnTo>
                <a:lnTo>
                  <a:pt x="841375" y="1758950"/>
                </a:lnTo>
                <a:lnTo>
                  <a:pt x="13081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561A2"/>
              </a:gs>
              <a:gs pos="2000">
                <a:schemeClr val="accent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3E1BFDD6-41FB-476A-9254-9AAF05253156}"/>
              </a:ext>
            </a:extLst>
          </p:cNvPr>
          <p:cNvSpPr/>
          <p:nvPr userDrawn="1"/>
        </p:nvSpPr>
        <p:spPr>
          <a:xfrm>
            <a:off x="0" y="441325"/>
            <a:ext cx="1644650" cy="1076325"/>
          </a:xfrm>
          <a:custGeom>
            <a:avLst/>
            <a:gdLst>
              <a:gd name="connsiteX0" fmla="*/ 0 w 1644650"/>
              <a:gd name="connsiteY0" fmla="*/ 0 h 1076325"/>
              <a:gd name="connsiteX1" fmla="*/ 0 w 1644650"/>
              <a:gd name="connsiteY1" fmla="*/ 663575 h 1076325"/>
              <a:gd name="connsiteX2" fmla="*/ 1539875 w 1644650"/>
              <a:gd name="connsiteY2" fmla="*/ 1076325 h 1076325"/>
              <a:gd name="connsiteX3" fmla="*/ 1644650 w 1644650"/>
              <a:gd name="connsiteY3" fmla="*/ 209550 h 1076325"/>
              <a:gd name="connsiteX4" fmla="*/ 0 w 1644650"/>
              <a:gd name="connsiteY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50" h="1076325">
                <a:moveTo>
                  <a:pt x="0" y="0"/>
                </a:moveTo>
                <a:lnTo>
                  <a:pt x="0" y="663575"/>
                </a:lnTo>
                <a:lnTo>
                  <a:pt x="1539875" y="1076325"/>
                </a:lnTo>
                <a:lnTo>
                  <a:pt x="1644650" y="2095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23232">
                  <a:alpha val="30000"/>
                </a:srgbClr>
              </a:gs>
              <a:gs pos="54000">
                <a:schemeClr val="tx1">
                  <a:alpha val="0"/>
                </a:schemeClr>
              </a:gs>
            </a:gsLst>
            <a:lin ang="17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9804DA-FF7D-4096-954C-96AD02611A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62" y="5206041"/>
            <a:ext cx="1385618" cy="1385618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1DF2ACD-6D84-4EB6-9405-0B6EB30D2298}"/>
              </a:ext>
            </a:extLst>
          </p:cNvPr>
          <p:cNvSpPr txBox="1"/>
          <p:nvPr userDrawn="1"/>
        </p:nvSpPr>
        <p:spPr>
          <a:xfrm>
            <a:off x="192314" y="2247073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solidFill>
                  <a:schemeClr val="accent2">
                    <a:lumMod val="60000"/>
                    <a:lumOff val="40000"/>
                  </a:schemeClr>
                </a:solidFill>
              </a:rPr>
              <a:t>v </a:t>
            </a:r>
            <a:fld id="{37AFB50A-2240-4CD5-A9A3-761EAFF8768C}" type="datetime3">
              <a:rPr lang="fr-FR" sz="12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16.02.21</a:t>
            </a:fld>
            <a:endParaRPr lang="fr-FR" sz="12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4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Fin_AJB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FC7D77-6E83-472F-AE36-05F1D5597DF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DE34EE8A-303A-45AA-A5AA-3BB0E9080D77}"/>
              </a:ext>
            </a:extLst>
          </p:cNvPr>
          <p:cNvSpPr/>
          <p:nvPr userDrawn="1"/>
        </p:nvSpPr>
        <p:spPr>
          <a:xfrm>
            <a:off x="6781800" y="1508640"/>
            <a:ext cx="2362200" cy="1700213"/>
          </a:xfrm>
          <a:custGeom>
            <a:avLst/>
            <a:gdLst>
              <a:gd name="connsiteX0" fmla="*/ 2362200 w 2362200"/>
              <a:gd name="connsiteY0" fmla="*/ 0 h 1700213"/>
              <a:gd name="connsiteX1" fmla="*/ 2362200 w 2362200"/>
              <a:gd name="connsiteY1" fmla="*/ 1104900 h 1700213"/>
              <a:gd name="connsiteX2" fmla="*/ 176212 w 2362200"/>
              <a:gd name="connsiteY2" fmla="*/ 1700213 h 1700213"/>
              <a:gd name="connsiteX3" fmla="*/ 0 w 2362200"/>
              <a:gd name="connsiteY3" fmla="*/ 285750 h 1700213"/>
              <a:gd name="connsiteX4" fmla="*/ 2362200 w 2362200"/>
              <a:gd name="connsiteY4" fmla="*/ 0 h 170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1700213">
                <a:moveTo>
                  <a:pt x="2362200" y="0"/>
                </a:moveTo>
                <a:lnTo>
                  <a:pt x="2362200" y="1104900"/>
                </a:lnTo>
                <a:lnTo>
                  <a:pt x="176212" y="1700213"/>
                </a:lnTo>
                <a:lnTo>
                  <a:pt x="0" y="285750"/>
                </a:lnTo>
                <a:lnTo>
                  <a:pt x="2362200" y="0"/>
                </a:lnTo>
                <a:close/>
              </a:path>
            </a:pathLst>
          </a:custGeom>
          <a:gradFill>
            <a:gsLst>
              <a:gs pos="63000">
                <a:srgbClr val="59C519"/>
              </a:gs>
              <a:gs pos="0">
                <a:schemeClr val="accent3"/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D598BA76-72DD-46D7-8DAC-07836BA7FD72}"/>
              </a:ext>
            </a:extLst>
          </p:cNvPr>
          <p:cNvSpPr/>
          <p:nvPr userDrawn="1"/>
        </p:nvSpPr>
        <p:spPr>
          <a:xfrm>
            <a:off x="5548313" y="2743200"/>
            <a:ext cx="3594100" cy="4114800"/>
          </a:xfrm>
          <a:custGeom>
            <a:avLst/>
            <a:gdLst>
              <a:gd name="connsiteX0" fmla="*/ 3594100 w 3594100"/>
              <a:gd name="connsiteY0" fmla="*/ 0 h 4114800"/>
              <a:gd name="connsiteX1" fmla="*/ 3594100 w 3594100"/>
              <a:gd name="connsiteY1" fmla="*/ 4114800 h 4114800"/>
              <a:gd name="connsiteX2" fmla="*/ 850900 w 3594100"/>
              <a:gd name="connsiteY2" fmla="*/ 4114800 h 4114800"/>
              <a:gd name="connsiteX3" fmla="*/ 0 w 3594100"/>
              <a:gd name="connsiteY3" fmla="*/ 977900 h 4114800"/>
              <a:gd name="connsiteX4" fmla="*/ 3594100 w 3594100"/>
              <a:gd name="connsiteY4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100" h="4114800">
                <a:moveTo>
                  <a:pt x="3594100" y="0"/>
                </a:moveTo>
                <a:lnTo>
                  <a:pt x="3594100" y="4114800"/>
                </a:lnTo>
                <a:lnTo>
                  <a:pt x="850900" y="4114800"/>
                </a:lnTo>
                <a:lnTo>
                  <a:pt x="0" y="977900"/>
                </a:lnTo>
                <a:lnTo>
                  <a:pt x="359410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60000">
                <a:srgbClr val="0A71B2"/>
              </a:gs>
              <a:gs pos="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596FCAB-A6F5-4BFC-A716-50671D622BA1}"/>
              </a:ext>
            </a:extLst>
          </p:cNvPr>
          <p:cNvSpPr txBox="1"/>
          <p:nvPr userDrawn="1"/>
        </p:nvSpPr>
        <p:spPr>
          <a:xfrm>
            <a:off x="5889337" y="5000013"/>
            <a:ext cx="2607945" cy="1445895"/>
          </a:xfrm>
          <a:prstGeom prst="rect">
            <a:avLst/>
          </a:prstGeom>
          <a:noFill/>
        </p:spPr>
        <p:txBody>
          <a:bodyPr wrap="square" lIns="0" rtlCol="0" anchor="b">
            <a:noAutofit/>
          </a:bodyPr>
          <a:lstStyle/>
          <a:p>
            <a:pPr algn="r">
              <a:spcAft>
                <a:spcPts val="0"/>
              </a:spcAft>
            </a:pPr>
            <a:r>
              <a:rPr lang="fr-FR" sz="1400" kern="12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21, rue Bergère</a:t>
            </a:r>
            <a:endParaRPr lang="fr-FR" sz="12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500"/>
              </a:spcAft>
            </a:pPr>
            <a:r>
              <a:rPr lang="fr-FR" sz="1400" kern="12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75009 PARIS</a:t>
            </a:r>
            <a:endParaRPr lang="fr-FR" sz="12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500"/>
              </a:spcAft>
            </a:pPr>
            <a:r>
              <a:rPr lang="fr-FR" sz="1400" kern="12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01 71 93 56 56</a:t>
            </a:r>
            <a:endParaRPr lang="fr-FR" sz="12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500"/>
              </a:spcAft>
            </a:pPr>
            <a:r>
              <a:rPr lang="fr-FR" sz="700" kern="12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400" u="sng" kern="12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ajbd@ajbd.fr</a:t>
            </a:r>
          </a:p>
          <a:p>
            <a:pPr algn="r">
              <a:spcAft>
                <a:spcPts val="500"/>
              </a:spcAft>
            </a:pPr>
            <a:r>
              <a:rPr lang="fr-FR" sz="1400" u="sng" kern="12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ajbd.fr</a:t>
            </a:r>
            <a:endParaRPr lang="fr-FR" sz="1400" u="none" kern="120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fr-FR" sz="1200" u="sng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3CAD86E-F270-4311-ACA6-4DDD1D40DB3F}"/>
              </a:ext>
            </a:extLst>
          </p:cNvPr>
          <p:cNvPicPr/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50" y="3348990"/>
            <a:ext cx="3040380" cy="185166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2DC5978-B564-4657-8FA7-86FCDDE94CDB}"/>
              </a:ext>
            </a:extLst>
          </p:cNvPr>
          <p:cNvSpPr txBox="1"/>
          <p:nvPr userDrawn="1"/>
        </p:nvSpPr>
        <p:spPr>
          <a:xfrm>
            <a:off x="1565517" y="1759952"/>
            <a:ext cx="3981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>
                <a:solidFill>
                  <a:schemeClr val="tx2"/>
                </a:solidFill>
              </a:rPr>
              <a:t>Merci pour votre attention</a:t>
            </a:r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EB1AFB3F-2F70-4403-8968-E364001F0262}"/>
              </a:ext>
            </a:extLst>
          </p:cNvPr>
          <p:cNvSpPr/>
          <p:nvPr userDrawn="1"/>
        </p:nvSpPr>
        <p:spPr>
          <a:xfrm>
            <a:off x="6700522" y="1095596"/>
            <a:ext cx="2443478" cy="593662"/>
          </a:xfrm>
          <a:custGeom>
            <a:avLst/>
            <a:gdLst>
              <a:gd name="connsiteX0" fmla="*/ 3606800 w 3606800"/>
              <a:gd name="connsiteY0" fmla="*/ 0 h 876300"/>
              <a:gd name="connsiteX1" fmla="*/ 3606800 w 3606800"/>
              <a:gd name="connsiteY1" fmla="*/ 419100 h 876300"/>
              <a:gd name="connsiteX2" fmla="*/ 0 w 3606800"/>
              <a:gd name="connsiteY2" fmla="*/ 876300 h 876300"/>
              <a:gd name="connsiteX3" fmla="*/ 12700 w 3606800"/>
              <a:gd name="connsiteY3" fmla="*/ 419100 h 876300"/>
              <a:gd name="connsiteX4" fmla="*/ 3606800 w 3606800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6800" h="876300">
                <a:moveTo>
                  <a:pt x="3606800" y="0"/>
                </a:moveTo>
                <a:lnTo>
                  <a:pt x="3606800" y="419100"/>
                </a:lnTo>
                <a:lnTo>
                  <a:pt x="0" y="876300"/>
                </a:lnTo>
                <a:lnTo>
                  <a:pt x="12700" y="419100"/>
                </a:lnTo>
                <a:lnTo>
                  <a:pt x="3606800" y="0"/>
                </a:lnTo>
                <a:close/>
              </a:path>
            </a:pathLst>
          </a:custGeom>
          <a:gradFill>
            <a:gsLst>
              <a:gs pos="20000">
                <a:srgbClr val="323232">
                  <a:alpha val="20000"/>
                </a:srgbClr>
              </a:gs>
              <a:gs pos="45000">
                <a:schemeClr val="tx1">
                  <a:alpha val="0"/>
                </a:schemeClr>
              </a:gs>
            </a:gsLst>
            <a:lin ang="15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CB1F8734-A78B-495B-8AC5-81A6A63973C0}"/>
              </a:ext>
            </a:extLst>
          </p:cNvPr>
          <p:cNvSpPr/>
          <p:nvPr userDrawn="1"/>
        </p:nvSpPr>
        <p:spPr>
          <a:xfrm>
            <a:off x="6437015" y="1753553"/>
            <a:ext cx="390525" cy="1595437"/>
          </a:xfrm>
          <a:custGeom>
            <a:avLst/>
            <a:gdLst>
              <a:gd name="connsiteX0" fmla="*/ 219075 w 390525"/>
              <a:gd name="connsiteY0" fmla="*/ 0 h 1595437"/>
              <a:gd name="connsiteX1" fmla="*/ 390525 w 390525"/>
              <a:gd name="connsiteY1" fmla="*/ 1495425 h 1595437"/>
              <a:gd name="connsiteX2" fmla="*/ 0 w 390525"/>
              <a:gd name="connsiteY2" fmla="*/ 1595437 h 1595437"/>
              <a:gd name="connsiteX3" fmla="*/ 66675 w 390525"/>
              <a:gd name="connsiteY3" fmla="*/ 38100 h 1595437"/>
              <a:gd name="connsiteX4" fmla="*/ 219075 w 390525"/>
              <a:gd name="connsiteY4" fmla="*/ 0 h 159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25" h="1595437">
                <a:moveTo>
                  <a:pt x="219075" y="0"/>
                </a:moveTo>
                <a:lnTo>
                  <a:pt x="390525" y="1495425"/>
                </a:lnTo>
                <a:lnTo>
                  <a:pt x="0" y="1595437"/>
                </a:lnTo>
                <a:lnTo>
                  <a:pt x="66675" y="38100"/>
                </a:lnTo>
                <a:lnTo>
                  <a:pt x="219075" y="0"/>
                </a:lnTo>
                <a:close/>
              </a:path>
            </a:pathLst>
          </a:custGeom>
          <a:gradFill>
            <a:gsLst>
              <a:gs pos="0">
                <a:srgbClr val="323232">
                  <a:alpha val="10000"/>
                </a:srgbClr>
              </a:gs>
              <a:gs pos="45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E73DC33-59D7-4E7F-AC9D-3D0E9B34566E}"/>
              </a:ext>
            </a:extLst>
          </p:cNvPr>
          <p:cNvSpPr/>
          <p:nvPr userDrawn="1"/>
        </p:nvSpPr>
        <p:spPr>
          <a:xfrm>
            <a:off x="5292061" y="3771900"/>
            <a:ext cx="977900" cy="3086100"/>
          </a:xfrm>
          <a:custGeom>
            <a:avLst/>
            <a:gdLst>
              <a:gd name="connsiteX0" fmla="*/ 457200 w 977900"/>
              <a:gd name="connsiteY0" fmla="*/ 3086100 h 3086100"/>
              <a:gd name="connsiteX1" fmla="*/ 977900 w 977900"/>
              <a:gd name="connsiteY1" fmla="*/ 3086100 h 3086100"/>
              <a:gd name="connsiteX2" fmla="*/ 139700 w 977900"/>
              <a:gd name="connsiteY2" fmla="*/ 0 h 3086100"/>
              <a:gd name="connsiteX3" fmla="*/ 0 w 977900"/>
              <a:gd name="connsiteY3" fmla="*/ 25400 h 3086100"/>
              <a:gd name="connsiteX4" fmla="*/ 457200 w 977900"/>
              <a:gd name="connsiteY4" fmla="*/ 308610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900" h="3086100">
                <a:moveTo>
                  <a:pt x="457200" y="3086100"/>
                </a:moveTo>
                <a:lnTo>
                  <a:pt x="977900" y="3086100"/>
                </a:lnTo>
                <a:lnTo>
                  <a:pt x="139700" y="0"/>
                </a:lnTo>
                <a:lnTo>
                  <a:pt x="0" y="25400"/>
                </a:lnTo>
                <a:lnTo>
                  <a:pt x="457200" y="3086100"/>
                </a:lnTo>
                <a:close/>
              </a:path>
            </a:pathLst>
          </a:custGeom>
          <a:gradFill>
            <a:gsLst>
              <a:gs pos="14000">
                <a:srgbClr val="323232">
                  <a:alpha val="32000"/>
                </a:srgbClr>
              </a:gs>
              <a:gs pos="67000">
                <a:schemeClr val="tx1">
                  <a:alpha val="0"/>
                </a:schemeClr>
              </a:gs>
            </a:gsLst>
            <a:lin ang="10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28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Fin_AJBD_Citéx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FC7D77-6E83-472F-AE36-05F1D5597DF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BF9F67C-E12C-4968-BE57-E2F74A242AEC}"/>
              </a:ext>
            </a:extLst>
          </p:cNvPr>
          <p:cNvSpPr/>
          <p:nvPr userDrawn="1"/>
        </p:nvSpPr>
        <p:spPr>
          <a:xfrm>
            <a:off x="5232400" y="1854200"/>
            <a:ext cx="3911600" cy="5003800"/>
          </a:xfrm>
          <a:custGeom>
            <a:avLst/>
            <a:gdLst>
              <a:gd name="connsiteX0" fmla="*/ 1016000 w 3886200"/>
              <a:gd name="connsiteY0" fmla="*/ 5003800 h 5003800"/>
              <a:gd name="connsiteX1" fmla="*/ 3886200 w 3886200"/>
              <a:gd name="connsiteY1" fmla="*/ 5003800 h 5003800"/>
              <a:gd name="connsiteX2" fmla="*/ 3886200 w 3886200"/>
              <a:gd name="connsiteY2" fmla="*/ 0 h 5003800"/>
              <a:gd name="connsiteX3" fmla="*/ 0 w 3886200"/>
              <a:gd name="connsiteY3" fmla="*/ 1066800 h 5003800"/>
              <a:gd name="connsiteX4" fmla="*/ 1016000 w 3886200"/>
              <a:gd name="connsiteY4" fmla="*/ 5003800 h 5003800"/>
              <a:gd name="connsiteX0" fmla="*/ 1066800 w 3937000"/>
              <a:gd name="connsiteY0" fmla="*/ 5003800 h 5003800"/>
              <a:gd name="connsiteX1" fmla="*/ 3937000 w 3937000"/>
              <a:gd name="connsiteY1" fmla="*/ 5003800 h 5003800"/>
              <a:gd name="connsiteX2" fmla="*/ 3937000 w 3937000"/>
              <a:gd name="connsiteY2" fmla="*/ 0 h 5003800"/>
              <a:gd name="connsiteX3" fmla="*/ 0 w 3937000"/>
              <a:gd name="connsiteY3" fmla="*/ 1092200 h 5003800"/>
              <a:gd name="connsiteX4" fmla="*/ 1066800 w 3937000"/>
              <a:gd name="connsiteY4" fmla="*/ 5003800 h 5003800"/>
              <a:gd name="connsiteX0" fmla="*/ 1041400 w 3911600"/>
              <a:gd name="connsiteY0" fmla="*/ 5003800 h 5003800"/>
              <a:gd name="connsiteX1" fmla="*/ 3911600 w 3911600"/>
              <a:gd name="connsiteY1" fmla="*/ 5003800 h 5003800"/>
              <a:gd name="connsiteX2" fmla="*/ 3911600 w 3911600"/>
              <a:gd name="connsiteY2" fmla="*/ 0 h 5003800"/>
              <a:gd name="connsiteX3" fmla="*/ 0 w 3911600"/>
              <a:gd name="connsiteY3" fmla="*/ 1092200 h 5003800"/>
              <a:gd name="connsiteX4" fmla="*/ 1041400 w 3911600"/>
              <a:gd name="connsiteY4" fmla="*/ 5003800 h 50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1600" h="5003800">
                <a:moveTo>
                  <a:pt x="1041400" y="5003800"/>
                </a:moveTo>
                <a:lnTo>
                  <a:pt x="3911600" y="5003800"/>
                </a:lnTo>
                <a:lnTo>
                  <a:pt x="3911600" y="0"/>
                </a:lnTo>
                <a:lnTo>
                  <a:pt x="0" y="1092200"/>
                </a:lnTo>
                <a:lnTo>
                  <a:pt x="1041400" y="500380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60000">
                <a:srgbClr val="0A71B2"/>
              </a:gs>
              <a:gs pos="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EE93C2D-6868-4511-A37D-2E334B276F19}"/>
              </a:ext>
            </a:extLst>
          </p:cNvPr>
          <p:cNvGrpSpPr/>
          <p:nvPr userDrawn="1"/>
        </p:nvGrpSpPr>
        <p:grpSpPr>
          <a:xfrm>
            <a:off x="5165726" y="201597"/>
            <a:ext cx="3978274" cy="6656403"/>
            <a:chOff x="5419091" y="1021221"/>
            <a:chExt cx="3978274" cy="6656403"/>
          </a:xfrm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1A2D990-5DD5-42E8-A6EF-70B3AF93333D}"/>
                </a:ext>
              </a:extLst>
            </p:cNvPr>
            <p:cNvSpPr/>
            <p:nvPr userDrawn="1"/>
          </p:nvSpPr>
          <p:spPr>
            <a:xfrm>
              <a:off x="7035165" y="1434265"/>
              <a:ext cx="2362200" cy="1700213"/>
            </a:xfrm>
            <a:custGeom>
              <a:avLst/>
              <a:gdLst>
                <a:gd name="connsiteX0" fmla="*/ 2362200 w 2362200"/>
                <a:gd name="connsiteY0" fmla="*/ 0 h 1700213"/>
                <a:gd name="connsiteX1" fmla="*/ 2362200 w 2362200"/>
                <a:gd name="connsiteY1" fmla="*/ 1104900 h 1700213"/>
                <a:gd name="connsiteX2" fmla="*/ 176212 w 2362200"/>
                <a:gd name="connsiteY2" fmla="*/ 1700213 h 1700213"/>
                <a:gd name="connsiteX3" fmla="*/ 0 w 2362200"/>
                <a:gd name="connsiteY3" fmla="*/ 285750 h 1700213"/>
                <a:gd name="connsiteX4" fmla="*/ 2362200 w 2362200"/>
                <a:gd name="connsiteY4" fmla="*/ 0 h 170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200" h="1700213">
                  <a:moveTo>
                    <a:pt x="2362200" y="0"/>
                  </a:moveTo>
                  <a:lnTo>
                    <a:pt x="2362200" y="1104900"/>
                  </a:lnTo>
                  <a:lnTo>
                    <a:pt x="176212" y="1700213"/>
                  </a:lnTo>
                  <a:lnTo>
                    <a:pt x="0" y="285750"/>
                  </a:lnTo>
                  <a:lnTo>
                    <a:pt x="2362200" y="0"/>
                  </a:lnTo>
                  <a:close/>
                </a:path>
              </a:pathLst>
            </a:custGeom>
            <a:gradFill>
              <a:gsLst>
                <a:gs pos="63000">
                  <a:srgbClr val="59C519"/>
                </a:gs>
                <a:gs pos="0">
                  <a:schemeClr val="accent3"/>
                </a:gs>
                <a:gs pos="100000">
                  <a:schemeClr val="accent4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CBAEC964-1578-4036-A1A1-447B2DBD9C21}"/>
                </a:ext>
              </a:extLst>
            </p:cNvPr>
            <p:cNvSpPr/>
            <p:nvPr userDrawn="1"/>
          </p:nvSpPr>
          <p:spPr>
            <a:xfrm>
              <a:off x="6953887" y="1021221"/>
              <a:ext cx="2443478" cy="593662"/>
            </a:xfrm>
            <a:custGeom>
              <a:avLst/>
              <a:gdLst>
                <a:gd name="connsiteX0" fmla="*/ 3606800 w 3606800"/>
                <a:gd name="connsiteY0" fmla="*/ 0 h 876300"/>
                <a:gd name="connsiteX1" fmla="*/ 3606800 w 3606800"/>
                <a:gd name="connsiteY1" fmla="*/ 419100 h 876300"/>
                <a:gd name="connsiteX2" fmla="*/ 0 w 3606800"/>
                <a:gd name="connsiteY2" fmla="*/ 876300 h 876300"/>
                <a:gd name="connsiteX3" fmla="*/ 12700 w 3606800"/>
                <a:gd name="connsiteY3" fmla="*/ 419100 h 876300"/>
                <a:gd name="connsiteX4" fmla="*/ 3606800 w 3606800"/>
                <a:gd name="connsiteY4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876300">
                  <a:moveTo>
                    <a:pt x="3606800" y="0"/>
                  </a:moveTo>
                  <a:lnTo>
                    <a:pt x="3606800" y="419100"/>
                  </a:lnTo>
                  <a:lnTo>
                    <a:pt x="0" y="876300"/>
                  </a:lnTo>
                  <a:lnTo>
                    <a:pt x="12700" y="419100"/>
                  </a:lnTo>
                  <a:lnTo>
                    <a:pt x="3606800" y="0"/>
                  </a:lnTo>
                  <a:close/>
                </a:path>
              </a:pathLst>
            </a:custGeom>
            <a:gradFill>
              <a:gsLst>
                <a:gs pos="20000">
                  <a:srgbClr val="323232">
                    <a:alpha val="20000"/>
                  </a:srgbClr>
                </a:gs>
                <a:gs pos="45000">
                  <a:schemeClr val="tx1">
                    <a:alpha val="0"/>
                  </a:schemeClr>
                </a:gs>
              </a:gsLst>
              <a:lin ang="154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47A42904-5B74-4301-90B5-A1E73AB74995}"/>
                </a:ext>
              </a:extLst>
            </p:cNvPr>
            <p:cNvSpPr/>
            <p:nvPr userDrawn="1"/>
          </p:nvSpPr>
          <p:spPr>
            <a:xfrm>
              <a:off x="6690380" y="1679178"/>
              <a:ext cx="390525" cy="1595437"/>
            </a:xfrm>
            <a:custGeom>
              <a:avLst/>
              <a:gdLst>
                <a:gd name="connsiteX0" fmla="*/ 219075 w 390525"/>
                <a:gd name="connsiteY0" fmla="*/ 0 h 1595437"/>
                <a:gd name="connsiteX1" fmla="*/ 390525 w 390525"/>
                <a:gd name="connsiteY1" fmla="*/ 1495425 h 1595437"/>
                <a:gd name="connsiteX2" fmla="*/ 0 w 390525"/>
                <a:gd name="connsiteY2" fmla="*/ 1595437 h 1595437"/>
                <a:gd name="connsiteX3" fmla="*/ 66675 w 390525"/>
                <a:gd name="connsiteY3" fmla="*/ 38100 h 1595437"/>
                <a:gd name="connsiteX4" fmla="*/ 219075 w 390525"/>
                <a:gd name="connsiteY4" fmla="*/ 0 h 159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1595437">
                  <a:moveTo>
                    <a:pt x="219075" y="0"/>
                  </a:moveTo>
                  <a:lnTo>
                    <a:pt x="390525" y="1495425"/>
                  </a:lnTo>
                  <a:lnTo>
                    <a:pt x="0" y="1595437"/>
                  </a:lnTo>
                  <a:lnTo>
                    <a:pt x="66675" y="38100"/>
                  </a:lnTo>
                  <a:lnTo>
                    <a:pt x="219075" y="0"/>
                  </a:lnTo>
                  <a:close/>
                </a:path>
              </a:pathLst>
            </a:custGeom>
            <a:gradFill>
              <a:gsLst>
                <a:gs pos="0">
                  <a:srgbClr val="323232">
                    <a:alpha val="10000"/>
                  </a:srgbClr>
                </a:gs>
                <a:gs pos="45000">
                  <a:schemeClr val="tx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BCCF472E-33E3-42FA-A4D9-5B1C83DBA95E}"/>
                </a:ext>
              </a:extLst>
            </p:cNvPr>
            <p:cNvSpPr/>
            <p:nvPr userDrawn="1"/>
          </p:nvSpPr>
          <p:spPr>
            <a:xfrm>
              <a:off x="5419091" y="4591524"/>
              <a:ext cx="977900" cy="3086100"/>
            </a:xfrm>
            <a:custGeom>
              <a:avLst/>
              <a:gdLst>
                <a:gd name="connsiteX0" fmla="*/ 457200 w 977900"/>
                <a:gd name="connsiteY0" fmla="*/ 3086100 h 3086100"/>
                <a:gd name="connsiteX1" fmla="*/ 977900 w 977900"/>
                <a:gd name="connsiteY1" fmla="*/ 3086100 h 3086100"/>
                <a:gd name="connsiteX2" fmla="*/ 139700 w 977900"/>
                <a:gd name="connsiteY2" fmla="*/ 0 h 3086100"/>
                <a:gd name="connsiteX3" fmla="*/ 0 w 977900"/>
                <a:gd name="connsiteY3" fmla="*/ 25400 h 3086100"/>
                <a:gd name="connsiteX4" fmla="*/ 457200 w 977900"/>
                <a:gd name="connsiteY4" fmla="*/ 3086100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900" h="3086100">
                  <a:moveTo>
                    <a:pt x="457200" y="3086100"/>
                  </a:moveTo>
                  <a:lnTo>
                    <a:pt x="977900" y="3086100"/>
                  </a:lnTo>
                  <a:lnTo>
                    <a:pt x="139700" y="0"/>
                  </a:lnTo>
                  <a:lnTo>
                    <a:pt x="0" y="25400"/>
                  </a:lnTo>
                  <a:lnTo>
                    <a:pt x="457200" y="3086100"/>
                  </a:lnTo>
                  <a:close/>
                </a:path>
              </a:pathLst>
            </a:custGeom>
            <a:gradFill>
              <a:gsLst>
                <a:gs pos="14000">
                  <a:srgbClr val="323232">
                    <a:alpha val="32000"/>
                  </a:srgbClr>
                </a:gs>
                <a:gs pos="67000">
                  <a:schemeClr val="tx1">
                    <a:alpha val="0"/>
                  </a:schemeClr>
                </a:gs>
              </a:gsLst>
              <a:lin ang="10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7596FCAB-A6F5-4BFC-A716-50671D622BA1}"/>
              </a:ext>
            </a:extLst>
          </p:cNvPr>
          <p:cNvSpPr txBox="1"/>
          <p:nvPr userDrawn="1"/>
        </p:nvSpPr>
        <p:spPr>
          <a:xfrm>
            <a:off x="5889337" y="5000013"/>
            <a:ext cx="2607945" cy="1445895"/>
          </a:xfrm>
          <a:prstGeom prst="rect">
            <a:avLst/>
          </a:prstGeom>
          <a:noFill/>
        </p:spPr>
        <p:txBody>
          <a:bodyPr wrap="square" lIns="0" rtlCol="0" anchor="b">
            <a:noAutofit/>
          </a:bodyPr>
          <a:lstStyle/>
          <a:p>
            <a:pPr algn="r">
              <a:spcAft>
                <a:spcPts val="0"/>
              </a:spcAft>
            </a:pPr>
            <a:r>
              <a:rPr lang="fr-FR" sz="1400" kern="12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21, rue Bergère</a:t>
            </a:r>
            <a:endParaRPr lang="fr-FR" sz="12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500"/>
              </a:spcAft>
            </a:pPr>
            <a:r>
              <a:rPr lang="fr-FR" sz="1400" kern="12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75009 PARIS</a:t>
            </a:r>
            <a:endParaRPr lang="fr-FR" sz="12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500"/>
              </a:spcAft>
            </a:pPr>
            <a:r>
              <a:rPr lang="fr-FR" sz="1400" kern="12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01 71 93 56 56</a:t>
            </a:r>
            <a:endParaRPr lang="fr-FR" sz="12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500"/>
              </a:spcAft>
            </a:pPr>
            <a:r>
              <a:rPr lang="fr-FR" sz="700" kern="12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400" u="sng" kern="12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ajbd@ajbd.fr</a:t>
            </a:r>
          </a:p>
          <a:p>
            <a:pPr algn="r">
              <a:spcAft>
                <a:spcPts val="500"/>
              </a:spcAft>
            </a:pPr>
            <a:r>
              <a:rPr lang="fr-FR" sz="1400" u="sng" kern="12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ajbd.fr</a:t>
            </a:r>
            <a:endParaRPr lang="fr-FR" sz="1400" u="none" kern="120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fr-FR" sz="1200" u="sng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3CAD86E-F270-4311-ACA6-4DDD1D40DB3F}"/>
              </a:ext>
            </a:extLst>
          </p:cNvPr>
          <p:cNvPicPr/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53" y="3700826"/>
            <a:ext cx="2344082" cy="142759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2DC5978-B564-4657-8FA7-86FCDDE94CDB}"/>
              </a:ext>
            </a:extLst>
          </p:cNvPr>
          <p:cNvSpPr txBox="1"/>
          <p:nvPr userDrawn="1"/>
        </p:nvSpPr>
        <p:spPr>
          <a:xfrm>
            <a:off x="1565517" y="1759952"/>
            <a:ext cx="3981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>
                <a:solidFill>
                  <a:schemeClr val="tx2"/>
                </a:solidFill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79739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606F727-E172-4423-8759-B43686E067B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95A13F-A603-431C-A129-BF495E65A5CF}"/>
              </a:ext>
            </a:extLst>
          </p:cNvPr>
          <p:cNvSpPr txBox="1"/>
          <p:nvPr userDrawn="1"/>
        </p:nvSpPr>
        <p:spPr>
          <a:xfrm>
            <a:off x="-460295" y="-628218"/>
            <a:ext cx="167866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800" b="1">
                <a:solidFill>
                  <a:schemeClr val="bg2">
                    <a:lumMod val="90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87EB1CA-6171-45E4-889A-1FD35AAC8B98}"/>
              </a:ext>
            </a:extLst>
          </p:cNvPr>
          <p:cNvSpPr txBox="1"/>
          <p:nvPr userDrawn="1"/>
        </p:nvSpPr>
        <p:spPr>
          <a:xfrm>
            <a:off x="2197197" y="3731130"/>
            <a:ext cx="167866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800" b="1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436016C-242F-4FC8-B071-5586A845EEBC}"/>
              </a:ext>
            </a:extLst>
          </p:cNvPr>
          <p:cNvSpPr txBox="1"/>
          <p:nvPr userDrawn="1"/>
        </p:nvSpPr>
        <p:spPr>
          <a:xfrm>
            <a:off x="-184224" y="5074330"/>
            <a:ext cx="1426994" cy="27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300" b="1">
                <a:solidFill>
                  <a:schemeClr val="bg1">
                    <a:lumMod val="85000"/>
                  </a:schemeClr>
                </a:solidFill>
              </a:rPr>
              <a:t>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7EEF188-57F3-4606-B3B0-78315A9ED3AE}"/>
              </a:ext>
            </a:extLst>
          </p:cNvPr>
          <p:cNvSpPr txBox="1"/>
          <p:nvPr userDrawn="1"/>
        </p:nvSpPr>
        <p:spPr>
          <a:xfrm>
            <a:off x="89456" y="2515412"/>
            <a:ext cx="224612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700" b="1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rPr>
              <a:t>5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1FB43AC-69E1-4020-A130-AC56D3A54F5B}"/>
              </a:ext>
            </a:extLst>
          </p:cNvPr>
          <p:cNvSpPr txBox="1"/>
          <p:nvPr userDrawn="1"/>
        </p:nvSpPr>
        <p:spPr>
          <a:xfrm>
            <a:off x="1388105" y="3347095"/>
            <a:ext cx="118974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0" b="1">
                <a:solidFill>
                  <a:schemeClr val="bg2">
                    <a:lumMod val="90000"/>
                  </a:schemeClr>
                </a:solidFill>
              </a:rPr>
              <a:t>3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F405A25-61B4-43AF-A04A-D94E070CE5ED}"/>
              </a:ext>
            </a:extLst>
          </p:cNvPr>
          <p:cNvSpPr txBox="1"/>
          <p:nvPr userDrawn="1"/>
        </p:nvSpPr>
        <p:spPr>
          <a:xfrm>
            <a:off x="1524020" y="4241684"/>
            <a:ext cx="167866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800" b="1">
                <a:solidFill>
                  <a:schemeClr val="bg1">
                    <a:lumMod val="95000"/>
                  </a:schemeClr>
                </a:solidFill>
              </a:rPr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78461" y="729762"/>
            <a:ext cx="5564377" cy="39301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</a:t>
            </a:r>
            <a:r>
              <a:rPr lang="en-US" err="1"/>
              <a:t>chapitre</a:t>
            </a:r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954689B-115C-45C6-BCC1-9CE166F2E764}"/>
              </a:ext>
            </a:extLst>
          </p:cNvPr>
          <p:cNvSpPr txBox="1"/>
          <p:nvPr userDrawn="1"/>
        </p:nvSpPr>
        <p:spPr>
          <a:xfrm>
            <a:off x="-36865" y="3160641"/>
            <a:ext cx="1426994" cy="27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300" b="1">
                <a:solidFill>
                  <a:schemeClr val="bg1">
                    <a:lumMod val="85000"/>
                  </a:schemeClr>
                </a:solidFill>
              </a:rPr>
              <a:t>7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470DCF4-C17C-434D-8638-8694B4CBCF91}"/>
              </a:ext>
            </a:extLst>
          </p:cNvPr>
          <p:cNvSpPr txBox="1"/>
          <p:nvPr userDrawn="1"/>
        </p:nvSpPr>
        <p:spPr>
          <a:xfrm>
            <a:off x="-213169" y="489446"/>
            <a:ext cx="21632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0" b="1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A163571-7A24-4F18-86D3-CBBC6A888722}"/>
              </a:ext>
            </a:extLst>
          </p:cNvPr>
          <p:cNvSpPr txBox="1"/>
          <p:nvPr userDrawn="1"/>
        </p:nvSpPr>
        <p:spPr>
          <a:xfrm>
            <a:off x="669669" y="290739"/>
            <a:ext cx="1426994" cy="27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300" b="1">
                <a:solidFill>
                  <a:schemeClr val="tx2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4178B6-3633-46EC-8246-C5AA5DE60C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269" y="729762"/>
            <a:ext cx="2635870" cy="34506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9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fr-FR"/>
              <a:t>N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FE4030-79C3-4BFF-A021-960395ABD4CD}"/>
              </a:ext>
            </a:extLst>
          </p:cNvPr>
          <p:cNvGrpSpPr/>
          <p:nvPr userDrawn="1"/>
        </p:nvGrpSpPr>
        <p:grpSpPr>
          <a:xfrm flipH="1">
            <a:off x="7530856" y="4822166"/>
            <a:ext cx="1613144" cy="2035834"/>
            <a:chOff x="6426680" y="4992657"/>
            <a:chExt cx="1346204" cy="1698948"/>
          </a:xfrm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72DD0B2-EE3F-421E-9246-1F0C4BBDB408}"/>
                </a:ext>
              </a:extLst>
            </p:cNvPr>
            <p:cNvSpPr/>
            <p:nvPr userDrawn="1"/>
          </p:nvSpPr>
          <p:spPr>
            <a:xfrm>
              <a:off x="6426680" y="5800974"/>
              <a:ext cx="1100138" cy="890588"/>
            </a:xfrm>
            <a:custGeom>
              <a:avLst/>
              <a:gdLst>
                <a:gd name="connsiteX0" fmla="*/ 0 w 1100138"/>
                <a:gd name="connsiteY0" fmla="*/ 0 h 890588"/>
                <a:gd name="connsiteX1" fmla="*/ 0 w 1100138"/>
                <a:gd name="connsiteY1" fmla="*/ 890588 h 890588"/>
                <a:gd name="connsiteX2" fmla="*/ 942975 w 1100138"/>
                <a:gd name="connsiteY2" fmla="*/ 890588 h 890588"/>
                <a:gd name="connsiteX3" fmla="*/ 1100138 w 1100138"/>
                <a:gd name="connsiteY3" fmla="*/ 300038 h 890588"/>
                <a:gd name="connsiteX4" fmla="*/ 0 w 1100138"/>
                <a:gd name="connsiteY4" fmla="*/ 0 h 89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138" h="890588">
                  <a:moveTo>
                    <a:pt x="0" y="0"/>
                  </a:moveTo>
                  <a:lnTo>
                    <a:pt x="0" y="890588"/>
                  </a:lnTo>
                  <a:lnTo>
                    <a:pt x="942975" y="890588"/>
                  </a:lnTo>
                  <a:lnTo>
                    <a:pt x="1100138" y="30003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75000">
                  <a:srgbClr val="0A71B2"/>
                </a:gs>
                <a:gs pos="30000">
                  <a:schemeClr val="accent1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EEB4296F-7032-494A-83CF-8F5AB28161C8}"/>
                </a:ext>
              </a:extLst>
            </p:cNvPr>
            <p:cNvSpPr/>
            <p:nvPr userDrawn="1"/>
          </p:nvSpPr>
          <p:spPr>
            <a:xfrm rot="16539207" flipV="1">
              <a:off x="6759158" y="5458518"/>
              <a:ext cx="618119" cy="154443"/>
            </a:xfrm>
            <a:custGeom>
              <a:avLst/>
              <a:gdLst>
                <a:gd name="connsiteX0" fmla="*/ 0 w 597262"/>
                <a:gd name="connsiteY0" fmla="*/ 0 h 147592"/>
                <a:gd name="connsiteX1" fmla="*/ 597262 w 597262"/>
                <a:gd name="connsiteY1" fmla="*/ 0 h 147592"/>
                <a:gd name="connsiteX2" fmla="*/ 597262 w 597262"/>
                <a:gd name="connsiteY2" fmla="*/ 147592 h 147592"/>
                <a:gd name="connsiteX3" fmla="*/ 0 w 597262"/>
                <a:gd name="connsiteY3" fmla="*/ 147592 h 147592"/>
                <a:gd name="connsiteX4" fmla="*/ 0 w 597262"/>
                <a:gd name="connsiteY4" fmla="*/ 0 h 147592"/>
                <a:gd name="connsiteX0" fmla="*/ 0 w 618119"/>
                <a:gd name="connsiteY0" fmla="*/ 0 h 154443"/>
                <a:gd name="connsiteX1" fmla="*/ 618119 w 618119"/>
                <a:gd name="connsiteY1" fmla="*/ 6851 h 154443"/>
                <a:gd name="connsiteX2" fmla="*/ 618119 w 618119"/>
                <a:gd name="connsiteY2" fmla="*/ 154443 h 154443"/>
                <a:gd name="connsiteX3" fmla="*/ 20857 w 618119"/>
                <a:gd name="connsiteY3" fmla="*/ 154443 h 154443"/>
                <a:gd name="connsiteX4" fmla="*/ 0 w 618119"/>
                <a:gd name="connsiteY4" fmla="*/ 0 h 15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19" h="154443">
                  <a:moveTo>
                    <a:pt x="0" y="0"/>
                  </a:moveTo>
                  <a:lnTo>
                    <a:pt x="618119" y="6851"/>
                  </a:lnTo>
                  <a:lnTo>
                    <a:pt x="618119" y="154443"/>
                  </a:lnTo>
                  <a:lnTo>
                    <a:pt x="20857" y="15444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23232">
                    <a:alpha val="10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F2C1AD7F-0AB4-49A2-A3D5-6B477C9FB421}"/>
                </a:ext>
              </a:extLst>
            </p:cNvPr>
            <p:cNvSpPr/>
            <p:nvPr userDrawn="1"/>
          </p:nvSpPr>
          <p:spPr>
            <a:xfrm>
              <a:off x="6426680" y="5219993"/>
              <a:ext cx="476250" cy="562820"/>
            </a:xfrm>
            <a:custGeom>
              <a:avLst/>
              <a:gdLst>
                <a:gd name="connsiteX0" fmla="*/ 0 w 471488"/>
                <a:gd name="connsiteY0" fmla="*/ 0 h 552450"/>
                <a:gd name="connsiteX1" fmla="*/ 0 w 471488"/>
                <a:gd name="connsiteY1" fmla="*/ 442912 h 552450"/>
                <a:gd name="connsiteX2" fmla="*/ 414338 w 471488"/>
                <a:gd name="connsiteY2" fmla="*/ 552450 h 552450"/>
                <a:gd name="connsiteX3" fmla="*/ 471488 w 471488"/>
                <a:gd name="connsiteY3" fmla="*/ 57150 h 552450"/>
                <a:gd name="connsiteX4" fmla="*/ 0 w 471488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88" h="552450">
                  <a:moveTo>
                    <a:pt x="0" y="0"/>
                  </a:moveTo>
                  <a:lnTo>
                    <a:pt x="0" y="442912"/>
                  </a:lnTo>
                  <a:lnTo>
                    <a:pt x="414338" y="552450"/>
                  </a:lnTo>
                  <a:lnTo>
                    <a:pt x="471488" y="571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36000">
                  <a:srgbClr val="59C519"/>
                </a:gs>
                <a:gs pos="89000">
                  <a:schemeClr val="accent3"/>
                </a:gs>
                <a:gs pos="12000">
                  <a:schemeClr val="accent4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E94881B-3518-4E59-9AE3-6503F4967691}"/>
                </a:ext>
              </a:extLst>
            </p:cNvPr>
            <p:cNvSpPr/>
            <p:nvPr userDrawn="1"/>
          </p:nvSpPr>
          <p:spPr>
            <a:xfrm>
              <a:off x="6426680" y="4992657"/>
              <a:ext cx="482600" cy="168599"/>
            </a:xfrm>
            <a:custGeom>
              <a:avLst/>
              <a:gdLst>
                <a:gd name="connsiteX0" fmla="*/ 0 w 482600"/>
                <a:gd name="connsiteY0" fmla="*/ 0 h 285750"/>
                <a:gd name="connsiteX1" fmla="*/ 0 w 482600"/>
                <a:gd name="connsiteY1" fmla="*/ 228600 h 285750"/>
                <a:gd name="connsiteX2" fmla="*/ 482600 w 482600"/>
                <a:gd name="connsiteY2" fmla="*/ 285750 h 285750"/>
                <a:gd name="connsiteX3" fmla="*/ 482600 w 482600"/>
                <a:gd name="connsiteY3" fmla="*/ 146050 h 285750"/>
                <a:gd name="connsiteX4" fmla="*/ 0 w 482600"/>
                <a:gd name="connsiteY4" fmla="*/ 0 h 285750"/>
                <a:gd name="connsiteX0" fmla="*/ 0 w 482600"/>
                <a:gd name="connsiteY0" fmla="*/ 0 h 332747"/>
                <a:gd name="connsiteX1" fmla="*/ 0 w 482600"/>
                <a:gd name="connsiteY1" fmla="*/ 228600 h 332747"/>
                <a:gd name="connsiteX2" fmla="*/ 475456 w 482600"/>
                <a:gd name="connsiteY2" fmla="*/ 332747 h 332747"/>
                <a:gd name="connsiteX3" fmla="*/ 482600 w 482600"/>
                <a:gd name="connsiteY3" fmla="*/ 146050 h 332747"/>
                <a:gd name="connsiteX4" fmla="*/ 0 w 482600"/>
                <a:gd name="connsiteY4" fmla="*/ 0 h 33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600" h="332747">
                  <a:moveTo>
                    <a:pt x="0" y="0"/>
                  </a:moveTo>
                  <a:lnTo>
                    <a:pt x="0" y="228600"/>
                  </a:lnTo>
                  <a:lnTo>
                    <a:pt x="475456" y="332747"/>
                  </a:lnTo>
                  <a:lnTo>
                    <a:pt x="482600" y="1460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rgbClr val="323232">
                    <a:alpha val="27000"/>
                  </a:srgbClr>
                </a:gs>
                <a:gs pos="58000">
                  <a:schemeClr val="tx1">
                    <a:alpha val="0"/>
                  </a:scheme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B49C7B62-7495-4FD4-9781-DD305D0DF5A6}"/>
                </a:ext>
              </a:extLst>
            </p:cNvPr>
            <p:cNvSpPr/>
            <p:nvPr userDrawn="1"/>
          </p:nvSpPr>
          <p:spPr>
            <a:xfrm>
              <a:off x="6427406" y="5375548"/>
              <a:ext cx="1257300" cy="619125"/>
            </a:xfrm>
            <a:custGeom>
              <a:avLst/>
              <a:gdLst>
                <a:gd name="connsiteX0" fmla="*/ 0 w 1257300"/>
                <a:gd name="connsiteY0" fmla="*/ 0 h 619125"/>
                <a:gd name="connsiteX1" fmla="*/ 0 w 1257300"/>
                <a:gd name="connsiteY1" fmla="*/ 300037 h 619125"/>
                <a:gd name="connsiteX2" fmla="*/ 1221581 w 1257300"/>
                <a:gd name="connsiteY2" fmla="*/ 619125 h 619125"/>
                <a:gd name="connsiteX3" fmla="*/ 1257300 w 1257300"/>
                <a:gd name="connsiteY3" fmla="*/ 419100 h 619125"/>
                <a:gd name="connsiteX4" fmla="*/ 0 w 1257300"/>
                <a:gd name="connsiteY4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619125">
                  <a:moveTo>
                    <a:pt x="0" y="0"/>
                  </a:moveTo>
                  <a:lnTo>
                    <a:pt x="0" y="300037"/>
                  </a:lnTo>
                  <a:lnTo>
                    <a:pt x="1221581" y="619125"/>
                  </a:lnTo>
                  <a:lnTo>
                    <a:pt x="1257300" y="4191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23232">
                    <a:alpha val="25000"/>
                  </a:srgbClr>
                </a:gs>
                <a:gs pos="48000">
                  <a:schemeClr val="tx1">
                    <a:alpha val="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F6F43B87-F2F7-4F94-B144-5FD5C0DABA62}"/>
                </a:ext>
              </a:extLst>
            </p:cNvPr>
            <p:cNvSpPr/>
            <p:nvPr userDrawn="1"/>
          </p:nvSpPr>
          <p:spPr>
            <a:xfrm>
              <a:off x="7506184" y="6031205"/>
              <a:ext cx="266700" cy="660400"/>
            </a:xfrm>
            <a:custGeom>
              <a:avLst/>
              <a:gdLst>
                <a:gd name="connsiteX0" fmla="*/ 250825 w 266700"/>
                <a:gd name="connsiteY0" fmla="*/ 660400 h 660400"/>
                <a:gd name="connsiteX1" fmla="*/ 0 w 266700"/>
                <a:gd name="connsiteY1" fmla="*/ 660400 h 660400"/>
                <a:gd name="connsiteX2" fmla="*/ 174625 w 266700"/>
                <a:gd name="connsiteY2" fmla="*/ 0 h 660400"/>
                <a:gd name="connsiteX3" fmla="*/ 266700 w 266700"/>
                <a:gd name="connsiteY3" fmla="*/ 0 h 660400"/>
                <a:gd name="connsiteX4" fmla="*/ 250825 w 266700"/>
                <a:gd name="connsiteY4" fmla="*/ 6604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660400">
                  <a:moveTo>
                    <a:pt x="250825" y="660400"/>
                  </a:moveTo>
                  <a:lnTo>
                    <a:pt x="0" y="660400"/>
                  </a:lnTo>
                  <a:lnTo>
                    <a:pt x="174625" y="0"/>
                  </a:lnTo>
                  <a:lnTo>
                    <a:pt x="266700" y="0"/>
                  </a:lnTo>
                  <a:lnTo>
                    <a:pt x="250825" y="660400"/>
                  </a:lnTo>
                  <a:close/>
                </a:path>
              </a:pathLst>
            </a:custGeom>
            <a:gradFill>
              <a:gsLst>
                <a:gs pos="0">
                  <a:srgbClr val="323232">
                    <a:alpha val="26000"/>
                  </a:srgbClr>
                </a:gs>
                <a:gs pos="58000">
                  <a:schemeClr val="tx1">
                    <a:alpha val="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0241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F9B2D89-B394-4B83-9DF4-37DDA52FB493}"/>
              </a:ext>
            </a:extLst>
          </p:cNvPr>
          <p:cNvSpPr/>
          <p:nvPr userDrawn="1"/>
        </p:nvSpPr>
        <p:spPr>
          <a:xfrm rot="10800000">
            <a:off x="5977670" y="549982"/>
            <a:ext cx="3166329" cy="393807"/>
          </a:xfrm>
          <a:prstGeom prst="rect">
            <a:avLst/>
          </a:prstGeom>
          <a:gradFill>
            <a:gsLst>
              <a:gs pos="0">
                <a:srgbClr val="323232">
                  <a:alpha val="10000"/>
                </a:srgbClr>
              </a:gs>
              <a:gs pos="52000">
                <a:schemeClr val="tx1">
                  <a:alpha val="0"/>
                </a:schemeClr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77A756B-DC0D-4C54-951E-344D0F71D1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2103"/>
            <a:ext cx="7886700" cy="7075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sm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Titre de diapositive</a:t>
            </a:r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90732CA-4AB2-4794-A186-20CFE640A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7054"/>
            <a:ext cx="3867150" cy="4058085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6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629D511-3A5E-45FD-BF1E-8F6D14A5A7F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8200" y="2127054"/>
            <a:ext cx="3867150" cy="4058085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6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DC0E035-92B7-4933-A2BF-9DA1578AD34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1542066"/>
            <a:ext cx="3867150" cy="452622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CE7455E-8C35-4DD4-895E-EDEEA2D95BC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48200" y="1542066"/>
            <a:ext cx="3867150" cy="452622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46C547F-9E78-442C-AB9C-B2949E0C113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00688" y="5123900"/>
            <a:ext cx="6834713" cy="117031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Conclusion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9D48314-969F-49B3-869C-0B7349B8E0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7002"/>
            <a:ext cx="9143999" cy="356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217983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F9B2D89-B394-4B83-9DF4-37DDA52FB493}"/>
              </a:ext>
            </a:extLst>
          </p:cNvPr>
          <p:cNvSpPr/>
          <p:nvPr userDrawn="1"/>
        </p:nvSpPr>
        <p:spPr>
          <a:xfrm rot="10800000">
            <a:off x="5977670" y="549982"/>
            <a:ext cx="3166329" cy="393807"/>
          </a:xfrm>
          <a:prstGeom prst="rect">
            <a:avLst/>
          </a:prstGeom>
          <a:gradFill>
            <a:gsLst>
              <a:gs pos="0">
                <a:srgbClr val="323232">
                  <a:alpha val="10000"/>
                </a:srgbClr>
              </a:gs>
              <a:gs pos="52000">
                <a:schemeClr val="tx1">
                  <a:alpha val="0"/>
                </a:schemeClr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77A756B-DC0D-4C54-951E-344D0F71D1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2103"/>
            <a:ext cx="7886700" cy="7075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small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diapositive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90732CA-4AB2-4794-A186-20CFE640A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398"/>
            <a:ext cx="7886700" cy="4620565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55C0CF0-DD8D-47A1-80F7-447DD4E41D4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300688" y="5123900"/>
            <a:ext cx="6834713" cy="117031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Conclusion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446992-DAA3-4BD1-9D40-8B238914B0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02"/>
            <a:ext cx="9143999" cy="356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181299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F9B2D89-B394-4B83-9DF4-37DDA52FB493}"/>
              </a:ext>
            </a:extLst>
          </p:cNvPr>
          <p:cNvSpPr/>
          <p:nvPr userDrawn="1"/>
        </p:nvSpPr>
        <p:spPr>
          <a:xfrm rot="10800000">
            <a:off x="5977670" y="549982"/>
            <a:ext cx="3166329" cy="393807"/>
          </a:xfrm>
          <a:prstGeom prst="rect">
            <a:avLst/>
          </a:prstGeom>
          <a:gradFill>
            <a:gsLst>
              <a:gs pos="0">
                <a:srgbClr val="323232">
                  <a:alpha val="10000"/>
                </a:srgbClr>
              </a:gs>
              <a:gs pos="52000">
                <a:schemeClr val="tx1">
                  <a:alpha val="0"/>
                </a:schemeClr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C335E83-1F95-4EC8-AAA0-1C7E25559583}"/>
              </a:ext>
            </a:extLst>
          </p:cNvPr>
          <p:cNvGrpSpPr/>
          <p:nvPr userDrawn="1"/>
        </p:nvGrpSpPr>
        <p:grpSpPr>
          <a:xfrm>
            <a:off x="2409553" y="0"/>
            <a:ext cx="4681764" cy="1718393"/>
            <a:chOff x="2241550" y="-6350"/>
            <a:chExt cx="4997450" cy="1834262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1B08771-6368-4DFC-BF07-E3CA14F324D0}"/>
                </a:ext>
              </a:extLst>
            </p:cNvPr>
            <p:cNvSpPr/>
            <p:nvPr userDrawn="1"/>
          </p:nvSpPr>
          <p:spPr>
            <a:xfrm>
              <a:off x="6451600" y="0"/>
              <a:ext cx="787400" cy="1682750"/>
            </a:xfrm>
            <a:custGeom>
              <a:avLst/>
              <a:gdLst>
                <a:gd name="connsiteX0" fmla="*/ 787400 w 787400"/>
                <a:gd name="connsiteY0" fmla="*/ 0 h 1682750"/>
                <a:gd name="connsiteX1" fmla="*/ 234950 w 787400"/>
                <a:gd name="connsiteY1" fmla="*/ 0 h 1682750"/>
                <a:gd name="connsiteX2" fmla="*/ 0 w 787400"/>
                <a:gd name="connsiteY2" fmla="*/ 1682750 h 1682750"/>
                <a:gd name="connsiteX3" fmla="*/ 450850 w 787400"/>
                <a:gd name="connsiteY3" fmla="*/ 1682750 h 1682750"/>
                <a:gd name="connsiteX4" fmla="*/ 787400 w 787400"/>
                <a:gd name="connsiteY4" fmla="*/ 0 h 168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400" h="1682750">
                  <a:moveTo>
                    <a:pt x="787400" y="0"/>
                  </a:moveTo>
                  <a:lnTo>
                    <a:pt x="234950" y="0"/>
                  </a:lnTo>
                  <a:lnTo>
                    <a:pt x="0" y="1682750"/>
                  </a:lnTo>
                  <a:lnTo>
                    <a:pt x="450850" y="1682750"/>
                  </a:lnTo>
                  <a:lnTo>
                    <a:pt x="787400" y="0"/>
                  </a:lnTo>
                  <a:close/>
                </a:path>
              </a:pathLst>
            </a:custGeom>
            <a:gradFill>
              <a:gsLst>
                <a:gs pos="0">
                  <a:srgbClr val="323232">
                    <a:alpha val="30000"/>
                  </a:srgbClr>
                </a:gs>
                <a:gs pos="52000">
                  <a:schemeClr val="tx1">
                    <a:alpha val="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cap="small" baseline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4328A73-470E-40F2-BB84-1CDC57462F6C}"/>
                </a:ext>
              </a:extLst>
            </p:cNvPr>
            <p:cNvSpPr/>
            <p:nvPr userDrawn="1"/>
          </p:nvSpPr>
          <p:spPr>
            <a:xfrm>
              <a:off x="2509318" y="0"/>
              <a:ext cx="4189932" cy="1827912"/>
            </a:xfrm>
            <a:custGeom>
              <a:avLst/>
              <a:gdLst>
                <a:gd name="connsiteX0" fmla="*/ 3917950 w 3917950"/>
                <a:gd name="connsiteY0" fmla="*/ 0 h 1676400"/>
                <a:gd name="connsiteX1" fmla="*/ 165100 w 3917950"/>
                <a:gd name="connsiteY1" fmla="*/ 0 h 1676400"/>
                <a:gd name="connsiteX2" fmla="*/ 0 w 3917950"/>
                <a:gd name="connsiteY2" fmla="*/ 1162050 h 1676400"/>
                <a:gd name="connsiteX3" fmla="*/ 3676650 w 3917950"/>
                <a:gd name="connsiteY3" fmla="*/ 1676400 h 1676400"/>
                <a:gd name="connsiteX4" fmla="*/ 3917950 w 391795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950" h="1676400">
                  <a:moveTo>
                    <a:pt x="3917950" y="0"/>
                  </a:moveTo>
                  <a:lnTo>
                    <a:pt x="165100" y="0"/>
                  </a:lnTo>
                  <a:lnTo>
                    <a:pt x="0" y="1162050"/>
                  </a:lnTo>
                  <a:lnTo>
                    <a:pt x="3676650" y="1676400"/>
                  </a:lnTo>
                  <a:lnTo>
                    <a:pt x="39179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cap="small" baseline="0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ED72E499-AFA4-4907-9E1B-8AD9117A9F89}"/>
                </a:ext>
              </a:extLst>
            </p:cNvPr>
            <p:cNvSpPr/>
            <p:nvPr userDrawn="1"/>
          </p:nvSpPr>
          <p:spPr>
            <a:xfrm>
              <a:off x="2645309" y="0"/>
              <a:ext cx="3917950" cy="1676400"/>
            </a:xfrm>
            <a:custGeom>
              <a:avLst/>
              <a:gdLst>
                <a:gd name="connsiteX0" fmla="*/ 3917950 w 3917950"/>
                <a:gd name="connsiteY0" fmla="*/ 0 h 1676400"/>
                <a:gd name="connsiteX1" fmla="*/ 165100 w 3917950"/>
                <a:gd name="connsiteY1" fmla="*/ 0 h 1676400"/>
                <a:gd name="connsiteX2" fmla="*/ 0 w 3917950"/>
                <a:gd name="connsiteY2" fmla="*/ 1162050 h 1676400"/>
                <a:gd name="connsiteX3" fmla="*/ 3676650 w 3917950"/>
                <a:gd name="connsiteY3" fmla="*/ 1676400 h 1676400"/>
                <a:gd name="connsiteX4" fmla="*/ 3917950 w 391795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7950" h="1676400">
                  <a:moveTo>
                    <a:pt x="3917950" y="0"/>
                  </a:moveTo>
                  <a:lnTo>
                    <a:pt x="165100" y="0"/>
                  </a:lnTo>
                  <a:lnTo>
                    <a:pt x="0" y="1162050"/>
                  </a:lnTo>
                  <a:lnTo>
                    <a:pt x="3676650" y="1676400"/>
                  </a:lnTo>
                  <a:lnTo>
                    <a:pt x="3917950" y="0"/>
                  </a:lnTo>
                  <a:close/>
                </a:path>
              </a:pathLst>
            </a:custGeom>
            <a:gradFill>
              <a:gsLst>
                <a:gs pos="91000">
                  <a:schemeClr val="accent2"/>
                </a:gs>
                <a:gs pos="55000">
                  <a:srgbClr val="0A71B2"/>
                </a:gs>
                <a:gs pos="16000">
                  <a:schemeClr val="accent1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cap="small" baseline="0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CC0ACDCC-0008-42E6-BB43-CEFA85B73D80}"/>
                </a:ext>
              </a:extLst>
            </p:cNvPr>
            <p:cNvSpPr/>
            <p:nvPr userDrawn="1"/>
          </p:nvSpPr>
          <p:spPr>
            <a:xfrm>
              <a:off x="2241550" y="-6350"/>
              <a:ext cx="444500" cy="1130300"/>
            </a:xfrm>
            <a:custGeom>
              <a:avLst/>
              <a:gdLst>
                <a:gd name="connsiteX0" fmla="*/ 0 w 444500"/>
                <a:gd name="connsiteY0" fmla="*/ 0 h 1130300"/>
                <a:gd name="connsiteX1" fmla="*/ 444500 w 444500"/>
                <a:gd name="connsiteY1" fmla="*/ 0 h 1130300"/>
                <a:gd name="connsiteX2" fmla="*/ 292100 w 444500"/>
                <a:gd name="connsiteY2" fmla="*/ 1130300 h 1130300"/>
                <a:gd name="connsiteX3" fmla="*/ 31750 w 444500"/>
                <a:gd name="connsiteY3" fmla="*/ 1079500 h 1130300"/>
                <a:gd name="connsiteX4" fmla="*/ 0 w 444500"/>
                <a:gd name="connsiteY4" fmla="*/ 0 h 1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130300">
                  <a:moveTo>
                    <a:pt x="0" y="0"/>
                  </a:moveTo>
                  <a:lnTo>
                    <a:pt x="444500" y="0"/>
                  </a:lnTo>
                  <a:lnTo>
                    <a:pt x="292100" y="1130300"/>
                  </a:lnTo>
                  <a:lnTo>
                    <a:pt x="31750" y="10795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23232">
                    <a:alpha val="30000"/>
                  </a:srgbClr>
                </a:gs>
                <a:gs pos="52000">
                  <a:schemeClr val="tx1">
                    <a:alpha val="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cap="small" baseline="0"/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E7DB62ED-36C9-4FE0-B52F-B5E15C8E51A9}"/>
              </a:ext>
            </a:extLst>
          </p:cNvPr>
          <p:cNvSpPr txBox="1"/>
          <p:nvPr userDrawn="1"/>
        </p:nvSpPr>
        <p:spPr>
          <a:xfrm>
            <a:off x="3434844" y="289459"/>
            <a:ext cx="2271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cap="small" baseline="0">
                <a:solidFill>
                  <a:schemeClr val="bg1"/>
                </a:solidFill>
                <a:latin typeface="+mj-lt"/>
              </a:rPr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98811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D702C8-B60B-44C0-8DD4-89AFE17DA6A6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68A599-5458-4E6C-BCDF-DF987EE1D616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E71280-8B1C-4DF9-B19A-04B1EFC67B78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>
            <a:extLst>
              <a:ext uri="{FF2B5EF4-FFF2-40B4-BE49-F238E27FC236}">
                <a16:creationId xmlns:a16="http://schemas.microsoft.com/office/drawing/2014/main" id="{11A53464-4227-4979-BE57-EA1CE83F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B57CC0-63FF-4D74-8767-D52B834DE2AD}" type="datetime1">
              <a:rPr lang="fr-FR"/>
              <a:pPr>
                <a:defRPr/>
              </a:pPr>
              <a:t>16/02/2021</a:t>
            </a:fld>
            <a:endParaRPr lang="fr-FR"/>
          </a:p>
        </p:txBody>
      </p:sp>
      <p:sp>
        <p:nvSpPr>
          <p:cNvPr id="10" name="Espace réservé du pied de page 16">
            <a:extLst>
              <a:ext uri="{FF2B5EF4-FFF2-40B4-BE49-F238E27FC236}">
                <a16:creationId xmlns:a16="http://schemas.microsoft.com/office/drawing/2014/main" id="{7A39DD6B-E218-43F5-BA87-04F993C0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28">
            <a:extLst>
              <a:ext uri="{FF2B5EF4-FFF2-40B4-BE49-F238E27FC236}">
                <a16:creationId xmlns:a16="http://schemas.microsoft.com/office/drawing/2014/main" id="{36E053C0-012B-4F56-92CE-173C8A4D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BB1F62-4E4B-48FE-8CCF-7FEB01DF9C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5938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7E1798CA-BE02-4716-9FA0-FB7D9642E836}"/>
              </a:ext>
            </a:extLst>
          </p:cNvPr>
          <p:cNvSpPr/>
          <p:nvPr userDrawn="1"/>
        </p:nvSpPr>
        <p:spPr>
          <a:xfrm>
            <a:off x="2660406" y="6451181"/>
            <a:ext cx="6473972" cy="203200"/>
          </a:xfrm>
          <a:custGeom>
            <a:avLst/>
            <a:gdLst>
              <a:gd name="connsiteX0" fmla="*/ 165100 w 5803900"/>
              <a:gd name="connsiteY0" fmla="*/ 0 h 203200"/>
              <a:gd name="connsiteX1" fmla="*/ 5803900 w 5803900"/>
              <a:gd name="connsiteY1" fmla="*/ 0 h 203200"/>
              <a:gd name="connsiteX2" fmla="*/ 5803900 w 5803900"/>
              <a:gd name="connsiteY2" fmla="*/ 203200 h 203200"/>
              <a:gd name="connsiteX3" fmla="*/ 0 w 5803900"/>
              <a:gd name="connsiteY3" fmla="*/ 203200 h 203200"/>
              <a:gd name="connsiteX4" fmla="*/ 165100 w 5803900"/>
              <a:gd name="connsiteY4" fmla="*/ 0 h 203200"/>
              <a:gd name="connsiteX0" fmla="*/ 71169 w 5803900"/>
              <a:gd name="connsiteY0" fmla="*/ 0 h 203200"/>
              <a:gd name="connsiteX1" fmla="*/ 5803900 w 5803900"/>
              <a:gd name="connsiteY1" fmla="*/ 0 h 203200"/>
              <a:gd name="connsiteX2" fmla="*/ 5803900 w 5803900"/>
              <a:gd name="connsiteY2" fmla="*/ 203200 h 203200"/>
              <a:gd name="connsiteX3" fmla="*/ 0 w 5803900"/>
              <a:gd name="connsiteY3" fmla="*/ 203200 h 203200"/>
              <a:gd name="connsiteX4" fmla="*/ 71169 w 5803900"/>
              <a:gd name="connsiteY4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3900" h="203200">
                <a:moveTo>
                  <a:pt x="71169" y="0"/>
                </a:moveTo>
                <a:lnTo>
                  <a:pt x="5803900" y="0"/>
                </a:lnTo>
                <a:lnTo>
                  <a:pt x="5803900" y="203200"/>
                </a:lnTo>
                <a:lnTo>
                  <a:pt x="0" y="203200"/>
                </a:lnTo>
                <a:lnTo>
                  <a:pt x="7116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88B202-5300-405E-BF6E-FC557E7FF876}"/>
              </a:ext>
            </a:extLst>
          </p:cNvPr>
          <p:cNvSpPr txBox="1"/>
          <p:nvPr userDrawn="1"/>
        </p:nvSpPr>
        <p:spPr>
          <a:xfrm rot="16200000">
            <a:off x="8442366" y="3566680"/>
            <a:ext cx="1141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tx2">
                    <a:lumMod val="40000"/>
                    <a:lumOff val="60000"/>
                  </a:schemeClr>
                </a:solidFill>
              </a:rPr>
              <a:t>AJBD - </a:t>
            </a:r>
            <a:r>
              <a:rPr lang="fr-FR" sz="1100" err="1">
                <a:solidFill>
                  <a:schemeClr val="tx2">
                    <a:lumMod val="40000"/>
                    <a:lumOff val="60000"/>
                  </a:schemeClr>
                </a:solidFill>
              </a:rPr>
              <a:t>Citexia</a:t>
            </a:r>
            <a:endParaRPr lang="fr-FR" sz="11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one de texte 1574">
            <a:extLst>
              <a:ext uri="{FF2B5EF4-FFF2-40B4-BE49-F238E27FC236}">
                <a16:creationId xmlns:a16="http://schemas.microsoft.com/office/drawing/2014/main" id="{7D4B3F8A-71ED-40B2-89DF-34F2F1EA6E44}"/>
              </a:ext>
            </a:extLst>
          </p:cNvPr>
          <p:cNvSpPr txBox="1"/>
          <p:nvPr userDrawn="1"/>
        </p:nvSpPr>
        <p:spPr>
          <a:xfrm>
            <a:off x="2660406" y="6169246"/>
            <a:ext cx="6156473" cy="5219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Aft>
                <a:spcPts val="0"/>
              </a:spcAft>
            </a:pPr>
            <a:fld id="{ABFB07FB-66B0-40A2-AEAD-A64F3F236494}" type="slidenum">
              <a:rPr lang="fr-FR" sz="3600" b="1" smtClean="0">
                <a:solidFill>
                  <a:srgbClr val="1598D9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‹N°›</a:t>
            </a:fld>
            <a:endParaRPr lang="fr-FR" sz="1000">
              <a:solidFill>
                <a:srgbClr val="FFFFFF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11DB678-3F53-47E7-A354-12C7FD61BECD}"/>
              </a:ext>
            </a:extLst>
          </p:cNvPr>
          <p:cNvSpPr/>
          <p:nvPr userDrawn="1"/>
        </p:nvSpPr>
        <p:spPr>
          <a:xfrm>
            <a:off x="0" y="5967369"/>
            <a:ext cx="1100138" cy="890588"/>
          </a:xfrm>
          <a:custGeom>
            <a:avLst/>
            <a:gdLst>
              <a:gd name="connsiteX0" fmla="*/ 0 w 1100138"/>
              <a:gd name="connsiteY0" fmla="*/ 0 h 890588"/>
              <a:gd name="connsiteX1" fmla="*/ 0 w 1100138"/>
              <a:gd name="connsiteY1" fmla="*/ 890588 h 890588"/>
              <a:gd name="connsiteX2" fmla="*/ 942975 w 1100138"/>
              <a:gd name="connsiteY2" fmla="*/ 890588 h 890588"/>
              <a:gd name="connsiteX3" fmla="*/ 1100138 w 1100138"/>
              <a:gd name="connsiteY3" fmla="*/ 300038 h 890588"/>
              <a:gd name="connsiteX4" fmla="*/ 0 w 1100138"/>
              <a:gd name="connsiteY4" fmla="*/ 0 h 89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138" h="890588">
                <a:moveTo>
                  <a:pt x="0" y="0"/>
                </a:moveTo>
                <a:lnTo>
                  <a:pt x="0" y="890588"/>
                </a:lnTo>
                <a:lnTo>
                  <a:pt x="942975" y="890588"/>
                </a:lnTo>
                <a:lnTo>
                  <a:pt x="1100138" y="3000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75000">
                <a:srgbClr val="0A71B2"/>
              </a:gs>
              <a:gs pos="30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D05D0D31-DCEB-4F32-A74A-49D00ECF90D2}"/>
              </a:ext>
            </a:extLst>
          </p:cNvPr>
          <p:cNvSpPr/>
          <p:nvPr userDrawn="1"/>
        </p:nvSpPr>
        <p:spPr>
          <a:xfrm rot="16539207" flipV="1">
            <a:off x="332478" y="5624913"/>
            <a:ext cx="618119" cy="154443"/>
          </a:xfrm>
          <a:custGeom>
            <a:avLst/>
            <a:gdLst>
              <a:gd name="connsiteX0" fmla="*/ 0 w 597262"/>
              <a:gd name="connsiteY0" fmla="*/ 0 h 147592"/>
              <a:gd name="connsiteX1" fmla="*/ 597262 w 597262"/>
              <a:gd name="connsiteY1" fmla="*/ 0 h 147592"/>
              <a:gd name="connsiteX2" fmla="*/ 597262 w 597262"/>
              <a:gd name="connsiteY2" fmla="*/ 147592 h 147592"/>
              <a:gd name="connsiteX3" fmla="*/ 0 w 597262"/>
              <a:gd name="connsiteY3" fmla="*/ 147592 h 147592"/>
              <a:gd name="connsiteX4" fmla="*/ 0 w 597262"/>
              <a:gd name="connsiteY4" fmla="*/ 0 h 147592"/>
              <a:gd name="connsiteX0" fmla="*/ 0 w 618119"/>
              <a:gd name="connsiteY0" fmla="*/ 0 h 154443"/>
              <a:gd name="connsiteX1" fmla="*/ 618119 w 618119"/>
              <a:gd name="connsiteY1" fmla="*/ 6851 h 154443"/>
              <a:gd name="connsiteX2" fmla="*/ 618119 w 618119"/>
              <a:gd name="connsiteY2" fmla="*/ 154443 h 154443"/>
              <a:gd name="connsiteX3" fmla="*/ 20857 w 618119"/>
              <a:gd name="connsiteY3" fmla="*/ 154443 h 154443"/>
              <a:gd name="connsiteX4" fmla="*/ 0 w 618119"/>
              <a:gd name="connsiteY4" fmla="*/ 0 h 15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119" h="154443">
                <a:moveTo>
                  <a:pt x="0" y="0"/>
                </a:moveTo>
                <a:lnTo>
                  <a:pt x="618119" y="6851"/>
                </a:lnTo>
                <a:lnTo>
                  <a:pt x="618119" y="154443"/>
                </a:lnTo>
                <a:lnTo>
                  <a:pt x="20857" y="15444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23232">
                  <a:alpha val="10000"/>
                </a:srgbClr>
              </a:gs>
              <a:gs pos="40000">
                <a:schemeClr val="tx1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E6554256-F978-42A5-AE17-E9707FC4984E}"/>
              </a:ext>
            </a:extLst>
          </p:cNvPr>
          <p:cNvSpPr/>
          <p:nvPr userDrawn="1"/>
        </p:nvSpPr>
        <p:spPr>
          <a:xfrm>
            <a:off x="0" y="5386388"/>
            <a:ext cx="476250" cy="562820"/>
          </a:xfrm>
          <a:custGeom>
            <a:avLst/>
            <a:gdLst>
              <a:gd name="connsiteX0" fmla="*/ 0 w 471488"/>
              <a:gd name="connsiteY0" fmla="*/ 0 h 552450"/>
              <a:gd name="connsiteX1" fmla="*/ 0 w 471488"/>
              <a:gd name="connsiteY1" fmla="*/ 442912 h 552450"/>
              <a:gd name="connsiteX2" fmla="*/ 414338 w 471488"/>
              <a:gd name="connsiteY2" fmla="*/ 552450 h 552450"/>
              <a:gd name="connsiteX3" fmla="*/ 471488 w 471488"/>
              <a:gd name="connsiteY3" fmla="*/ 57150 h 552450"/>
              <a:gd name="connsiteX4" fmla="*/ 0 w 471488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488" h="552450">
                <a:moveTo>
                  <a:pt x="0" y="0"/>
                </a:moveTo>
                <a:lnTo>
                  <a:pt x="0" y="442912"/>
                </a:lnTo>
                <a:lnTo>
                  <a:pt x="414338" y="552450"/>
                </a:lnTo>
                <a:lnTo>
                  <a:pt x="471488" y="571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6000">
                <a:srgbClr val="59C519"/>
              </a:gs>
              <a:gs pos="89000">
                <a:schemeClr val="accent3"/>
              </a:gs>
              <a:gs pos="12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1848CAB7-00D9-4556-9C86-66E9A37AE452}"/>
              </a:ext>
            </a:extLst>
          </p:cNvPr>
          <p:cNvSpPr/>
          <p:nvPr userDrawn="1"/>
        </p:nvSpPr>
        <p:spPr>
          <a:xfrm>
            <a:off x="0" y="5159052"/>
            <a:ext cx="482600" cy="168599"/>
          </a:xfrm>
          <a:custGeom>
            <a:avLst/>
            <a:gdLst>
              <a:gd name="connsiteX0" fmla="*/ 0 w 482600"/>
              <a:gd name="connsiteY0" fmla="*/ 0 h 285750"/>
              <a:gd name="connsiteX1" fmla="*/ 0 w 482600"/>
              <a:gd name="connsiteY1" fmla="*/ 228600 h 285750"/>
              <a:gd name="connsiteX2" fmla="*/ 482600 w 482600"/>
              <a:gd name="connsiteY2" fmla="*/ 285750 h 285750"/>
              <a:gd name="connsiteX3" fmla="*/ 482600 w 482600"/>
              <a:gd name="connsiteY3" fmla="*/ 146050 h 285750"/>
              <a:gd name="connsiteX4" fmla="*/ 0 w 482600"/>
              <a:gd name="connsiteY4" fmla="*/ 0 h 285750"/>
              <a:gd name="connsiteX0" fmla="*/ 0 w 482600"/>
              <a:gd name="connsiteY0" fmla="*/ 0 h 332747"/>
              <a:gd name="connsiteX1" fmla="*/ 0 w 482600"/>
              <a:gd name="connsiteY1" fmla="*/ 228600 h 332747"/>
              <a:gd name="connsiteX2" fmla="*/ 475456 w 482600"/>
              <a:gd name="connsiteY2" fmla="*/ 332747 h 332747"/>
              <a:gd name="connsiteX3" fmla="*/ 482600 w 482600"/>
              <a:gd name="connsiteY3" fmla="*/ 146050 h 332747"/>
              <a:gd name="connsiteX4" fmla="*/ 0 w 482600"/>
              <a:gd name="connsiteY4" fmla="*/ 0 h 33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332747">
                <a:moveTo>
                  <a:pt x="0" y="0"/>
                </a:moveTo>
                <a:lnTo>
                  <a:pt x="0" y="228600"/>
                </a:lnTo>
                <a:lnTo>
                  <a:pt x="475456" y="332747"/>
                </a:lnTo>
                <a:lnTo>
                  <a:pt x="482600" y="146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">
                <a:srgbClr val="323232">
                  <a:alpha val="27000"/>
                </a:srgbClr>
              </a:gs>
              <a:gs pos="58000">
                <a:schemeClr val="tx1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5953B4E-5D6F-4E62-82EB-FA0BB994DB4A}"/>
              </a:ext>
            </a:extLst>
          </p:cNvPr>
          <p:cNvSpPr/>
          <p:nvPr userDrawn="1"/>
        </p:nvSpPr>
        <p:spPr>
          <a:xfrm>
            <a:off x="726" y="5541943"/>
            <a:ext cx="1257300" cy="619125"/>
          </a:xfrm>
          <a:custGeom>
            <a:avLst/>
            <a:gdLst>
              <a:gd name="connsiteX0" fmla="*/ 0 w 1257300"/>
              <a:gd name="connsiteY0" fmla="*/ 0 h 619125"/>
              <a:gd name="connsiteX1" fmla="*/ 0 w 1257300"/>
              <a:gd name="connsiteY1" fmla="*/ 300037 h 619125"/>
              <a:gd name="connsiteX2" fmla="*/ 1221581 w 1257300"/>
              <a:gd name="connsiteY2" fmla="*/ 619125 h 619125"/>
              <a:gd name="connsiteX3" fmla="*/ 1257300 w 1257300"/>
              <a:gd name="connsiteY3" fmla="*/ 419100 h 619125"/>
              <a:gd name="connsiteX4" fmla="*/ 0 w 1257300"/>
              <a:gd name="connsiteY4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619125">
                <a:moveTo>
                  <a:pt x="0" y="0"/>
                </a:moveTo>
                <a:lnTo>
                  <a:pt x="0" y="300037"/>
                </a:lnTo>
                <a:lnTo>
                  <a:pt x="1221581" y="619125"/>
                </a:lnTo>
                <a:lnTo>
                  <a:pt x="1257300" y="4191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23232">
                  <a:alpha val="25000"/>
                </a:srgbClr>
              </a:gs>
              <a:gs pos="48000">
                <a:schemeClr val="tx1"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DD7B0EF-CC14-4362-91AA-152A71207B73}"/>
              </a:ext>
            </a:extLst>
          </p:cNvPr>
          <p:cNvSpPr/>
          <p:nvPr userDrawn="1"/>
        </p:nvSpPr>
        <p:spPr>
          <a:xfrm>
            <a:off x="1079504" y="6197600"/>
            <a:ext cx="266700" cy="660400"/>
          </a:xfrm>
          <a:custGeom>
            <a:avLst/>
            <a:gdLst>
              <a:gd name="connsiteX0" fmla="*/ 250825 w 266700"/>
              <a:gd name="connsiteY0" fmla="*/ 660400 h 660400"/>
              <a:gd name="connsiteX1" fmla="*/ 0 w 266700"/>
              <a:gd name="connsiteY1" fmla="*/ 660400 h 660400"/>
              <a:gd name="connsiteX2" fmla="*/ 174625 w 266700"/>
              <a:gd name="connsiteY2" fmla="*/ 0 h 660400"/>
              <a:gd name="connsiteX3" fmla="*/ 266700 w 266700"/>
              <a:gd name="connsiteY3" fmla="*/ 0 h 660400"/>
              <a:gd name="connsiteX4" fmla="*/ 250825 w 266700"/>
              <a:gd name="connsiteY4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00" h="660400">
                <a:moveTo>
                  <a:pt x="250825" y="660400"/>
                </a:moveTo>
                <a:lnTo>
                  <a:pt x="0" y="660400"/>
                </a:lnTo>
                <a:lnTo>
                  <a:pt x="174625" y="0"/>
                </a:lnTo>
                <a:lnTo>
                  <a:pt x="266700" y="0"/>
                </a:lnTo>
                <a:lnTo>
                  <a:pt x="250825" y="660400"/>
                </a:lnTo>
                <a:close/>
              </a:path>
            </a:pathLst>
          </a:custGeom>
          <a:gradFill>
            <a:gsLst>
              <a:gs pos="0">
                <a:srgbClr val="323232">
                  <a:alpha val="26000"/>
                </a:srgbClr>
              </a:gs>
              <a:gs pos="58000">
                <a:schemeClr val="tx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005103-D4F4-4956-B901-F23A0627BA20}"/>
              </a:ext>
            </a:extLst>
          </p:cNvPr>
          <p:cNvSpPr/>
          <p:nvPr userDrawn="1"/>
        </p:nvSpPr>
        <p:spPr>
          <a:xfrm rot="10800000">
            <a:off x="5977670" y="549982"/>
            <a:ext cx="3166329" cy="393807"/>
          </a:xfrm>
          <a:prstGeom prst="rect">
            <a:avLst/>
          </a:prstGeom>
          <a:gradFill>
            <a:gsLst>
              <a:gs pos="0">
                <a:srgbClr val="323232">
                  <a:alpha val="10000"/>
                </a:srgbClr>
              </a:gs>
              <a:gs pos="52000">
                <a:schemeClr val="tx1">
                  <a:alpha val="0"/>
                </a:schemeClr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701E08-75B9-478B-9140-36A3B8C20E1A}"/>
              </a:ext>
            </a:extLst>
          </p:cNvPr>
          <p:cNvSpPr/>
          <p:nvPr userDrawn="1"/>
        </p:nvSpPr>
        <p:spPr>
          <a:xfrm rot="10800000" flipH="1">
            <a:off x="0" y="552825"/>
            <a:ext cx="4008648" cy="452819"/>
          </a:xfrm>
          <a:prstGeom prst="rect">
            <a:avLst/>
          </a:prstGeom>
          <a:gradFill>
            <a:gsLst>
              <a:gs pos="0">
                <a:srgbClr val="323232">
                  <a:alpha val="20000"/>
                </a:srgbClr>
              </a:gs>
              <a:gs pos="52000">
                <a:schemeClr val="tx1">
                  <a:alpha val="0"/>
                </a:schemeClr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D1F1E4-982C-493D-8277-A81F14066633}"/>
              </a:ext>
            </a:extLst>
          </p:cNvPr>
          <p:cNvSpPr/>
          <p:nvPr userDrawn="1"/>
        </p:nvSpPr>
        <p:spPr>
          <a:xfrm>
            <a:off x="0" y="0"/>
            <a:ext cx="9144000" cy="414338"/>
          </a:xfrm>
          <a:prstGeom prst="rect">
            <a:avLst/>
          </a:prstGeom>
          <a:gradFill>
            <a:gsLst>
              <a:gs pos="84000">
                <a:srgbClr val="595959"/>
              </a:gs>
              <a:gs pos="0">
                <a:schemeClr val="tx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1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674" r:id="rId3"/>
    <p:sldLayoutId id="2147483694" r:id="rId4"/>
    <p:sldLayoutId id="2147483691" r:id="rId5"/>
    <p:sldLayoutId id="2147483689" r:id="rId6"/>
    <p:sldLayoutId id="2147483688" r:id="rId7"/>
    <p:sldLayoutId id="2147483673" r:id="rId8"/>
    <p:sldLayoutId id="214748369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E14A2-FF96-420B-821C-4032A5500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871" y="810906"/>
            <a:ext cx="7772400" cy="2103438"/>
          </a:xfrm>
          <a:ln w="254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fr-FR" sz="4000" b="1" dirty="0">
                <a:solidFill>
                  <a:schemeClr val="accent3">
                    <a:lumMod val="75000"/>
                  </a:schemeClr>
                </a:solidFill>
                <a:latin typeface="AR ESSENCE" pitchFamily="2" charset="0"/>
              </a:rPr>
            </a:br>
            <a:br>
              <a:rPr lang="fr-FR" sz="4000" b="1" dirty="0">
                <a:solidFill>
                  <a:schemeClr val="accent3">
                    <a:lumMod val="75000"/>
                  </a:schemeClr>
                </a:solidFill>
                <a:latin typeface="AR ESSENCE" pitchFamily="2" charset="0"/>
              </a:rPr>
            </a:br>
            <a:br>
              <a:rPr lang="fr-FR" sz="4000" b="1" dirty="0">
                <a:solidFill>
                  <a:schemeClr val="accent3">
                    <a:lumMod val="75000"/>
                  </a:schemeClr>
                </a:solidFill>
                <a:latin typeface="AR ESSENCE" pitchFamily="2" charset="0"/>
              </a:rPr>
            </a:br>
            <a:r>
              <a:rPr lang="fr-FR" sz="5400" b="1" cap="none" dirty="0">
                <a:solidFill>
                  <a:schemeClr val="accent3">
                    <a:lumMod val="75000"/>
                  </a:schemeClr>
                </a:solidFill>
                <a:latin typeface="AR ESSENCE" pitchFamily="2" charset="0"/>
              </a:rPr>
              <a:t>Bureau communautaire</a:t>
            </a:r>
            <a:br>
              <a:rPr lang="fr-FR" sz="5400" b="1" cap="none" dirty="0">
                <a:solidFill>
                  <a:schemeClr val="accent3">
                    <a:lumMod val="75000"/>
                  </a:schemeClr>
                </a:solidFill>
                <a:latin typeface="AR ESSENCE" pitchFamily="2" charset="0"/>
              </a:rPr>
            </a:br>
            <a:br>
              <a:rPr lang="fr-FR" sz="5400" b="1" cap="none" dirty="0">
                <a:solidFill>
                  <a:schemeClr val="accent3">
                    <a:lumMod val="75000"/>
                  </a:schemeClr>
                </a:solidFill>
                <a:latin typeface="AR ESSENCE" pitchFamily="2" charset="0"/>
              </a:rPr>
            </a:br>
            <a:r>
              <a:rPr lang="fr-FR" sz="5400" b="1" cap="none" dirty="0">
                <a:solidFill>
                  <a:schemeClr val="accent6">
                    <a:lumMod val="75000"/>
                  </a:schemeClr>
                </a:solidFill>
                <a:latin typeface="AR ESSENCE" pitchFamily="2" charset="0"/>
              </a:rPr>
              <a:t>EE Tarification Incitative</a:t>
            </a:r>
            <a:br>
              <a:rPr lang="fr-FR" sz="4000" b="1" dirty="0">
                <a:solidFill>
                  <a:schemeClr val="accent3">
                    <a:lumMod val="75000"/>
                  </a:schemeClr>
                </a:solidFill>
                <a:latin typeface="AR ESSENCE" pitchFamily="2" charset="0"/>
              </a:rPr>
            </a:br>
            <a:endParaRPr lang="fr-FR" sz="4000" b="1" dirty="0">
              <a:solidFill>
                <a:schemeClr val="accent3">
                  <a:lumMod val="75000"/>
                </a:schemeClr>
              </a:solidFill>
              <a:latin typeface="AR ESSENCE" pitchFamily="2" charset="0"/>
            </a:endParaRPr>
          </a:p>
        </p:txBody>
      </p:sp>
      <p:pic>
        <p:nvPicPr>
          <p:cNvPr id="11267" name="Image 4" descr="Logo_Ambert_Livradois_Forez.jpg">
            <a:extLst>
              <a:ext uri="{FF2B5EF4-FFF2-40B4-BE49-F238E27FC236}">
                <a16:creationId xmlns:a16="http://schemas.microsoft.com/office/drawing/2014/main" id="{01472D19-F140-4A1F-A7C5-5585C4053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29527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ZoneTexte 5">
            <a:extLst>
              <a:ext uri="{FF2B5EF4-FFF2-40B4-BE49-F238E27FC236}">
                <a16:creationId xmlns:a16="http://schemas.microsoft.com/office/drawing/2014/main" id="{D42D4E33-9E0A-4F93-868B-71A04BABA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 i="1" dirty="0">
                <a:latin typeface="Tw Cen MT" panose="020B0602020104020603" pitchFamily="34" charset="0"/>
              </a:rPr>
              <a:t>12 février 2021</a:t>
            </a:r>
          </a:p>
        </p:txBody>
      </p:sp>
      <p:sp>
        <p:nvSpPr>
          <p:cNvPr id="11269" name="ZoneTexte 6">
            <a:extLst>
              <a:ext uri="{FF2B5EF4-FFF2-40B4-BE49-F238E27FC236}">
                <a16:creationId xmlns:a16="http://schemas.microsoft.com/office/drawing/2014/main" id="{C0F819CC-4298-4124-9C3B-7B6EB7548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6003925"/>
            <a:ext cx="6553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200" b="1">
                <a:latin typeface="Tw Cen MT" panose="020B0602020104020603" pitchFamily="34" charset="0"/>
              </a:rPr>
              <a:t>Service Déchets</a:t>
            </a:r>
          </a:p>
        </p:txBody>
      </p:sp>
      <p:pic>
        <p:nvPicPr>
          <p:cNvPr id="11270" name="Image 2">
            <a:extLst>
              <a:ext uri="{FF2B5EF4-FFF2-40B4-BE49-F238E27FC236}">
                <a16:creationId xmlns:a16="http://schemas.microsoft.com/office/drawing/2014/main" id="{A30846AF-0DC7-488D-BA5F-6CD6E3B75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65" y="2314576"/>
            <a:ext cx="6117173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Espace réservé du numéro de diapositive 2">
            <a:extLst>
              <a:ext uri="{FF2B5EF4-FFF2-40B4-BE49-F238E27FC236}">
                <a16:creationId xmlns:a16="http://schemas.microsoft.com/office/drawing/2014/main" id="{F07D3402-DE00-488C-A6B0-6225485A3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226425" y="6343650"/>
            <a:ext cx="838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3A5BDE-2416-4E3F-8BA4-78D4127B08A9}" type="slidenum">
              <a:rPr lang="fr-FR" altLang="fr-FR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</a:t>
            </a:fld>
            <a:endParaRPr lang="fr-FR" altLang="fr-FR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D1D94E-F496-447E-AF5D-E469B697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3201"/>
            <a:ext cx="7886700" cy="707597"/>
          </a:xfrm>
        </p:spPr>
        <p:txBody>
          <a:bodyPr/>
          <a:lstStyle/>
          <a:p>
            <a:r>
              <a:rPr lang="fr-FR"/>
              <a:t>Matrice AFOM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0C145C-270B-4C01-B897-7EC6E4D26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Eléments clés du diagnostic</a:t>
            </a:r>
          </a:p>
          <a:p>
            <a:endParaRPr lang="fr-FR"/>
          </a:p>
        </p:txBody>
      </p:sp>
      <p:graphicFrame>
        <p:nvGraphicFramePr>
          <p:cNvPr id="6" name="Espace réservé du contenu 12">
            <a:extLst>
              <a:ext uri="{FF2B5EF4-FFF2-40B4-BE49-F238E27FC236}">
                <a16:creationId xmlns:a16="http://schemas.microsoft.com/office/drawing/2014/main" id="{ECBC5729-061A-432C-B69D-B20F71890A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312269"/>
              </p:ext>
            </p:extLst>
          </p:nvPr>
        </p:nvGraphicFramePr>
        <p:xfrm>
          <a:off x="152825" y="1076632"/>
          <a:ext cx="4345685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5685">
                  <a:extLst>
                    <a:ext uri="{9D8B030D-6E8A-4147-A177-3AD203B41FA5}">
                      <a16:colId xmlns:a16="http://schemas.microsoft.com/office/drawing/2014/main" val="41921982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Forces</a:t>
                      </a: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11204"/>
                  </a:ext>
                </a:extLst>
              </a:tr>
              <a:tr h="227259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Une population stable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Peu d’habitat collectif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Des performances proches des collectivités rurales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Une collecte en régie, avec une </a:t>
                      </a:r>
                      <a:r>
                        <a:rPr lang="fr-FR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très bonne connaissance du territoire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fr-FR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service de collecte optimisé </a:t>
                      </a: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(regroupement, C0,5, mono-ripeur, double poste)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Des </a:t>
                      </a:r>
                      <a:r>
                        <a:rPr lang="fr-FR" sz="14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moyens importants en communication et prévention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Une bonne desserte du territoire par les déchèteries</a:t>
                      </a: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374857"/>
                  </a:ext>
                </a:extLst>
              </a:tr>
            </a:tbl>
          </a:graphicData>
        </a:graphic>
      </p:graphicFrame>
      <p:graphicFrame>
        <p:nvGraphicFramePr>
          <p:cNvPr id="7" name="Espace réservé du contenu 12">
            <a:extLst>
              <a:ext uri="{FF2B5EF4-FFF2-40B4-BE49-F238E27FC236}">
                <a16:creationId xmlns:a16="http://schemas.microsoft.com/office/drawing/2014/main" id="{F46C5C49-DB13-44DB-A222-0B4133CC2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867756"/>
              </p:ext>
            </p:extLst>
          </p:nvPr>
        </p:nvGraphicFramePr>
        <p:xfrm>
          <a:off x="4571999" y="1076632"/>
          <a:ext cx="4493942" cy="317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942">
                  <a:extLst>
                    <a:ext uri="{9D8B030D-6E8A-4147-A177-3AD203B41FA5}">
                      <a16:colId xmlns:a16="http://schemas.microsoft.com/office/drawing/2014/main" val="4192198224"/>
                    </a:ext>
                  </a:extLst>
                </a:gridCol>
              </a:tblGrid>
              <a:tr h="334645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Faiblesses</a:t>
                      </a: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11204"/>
                  </a:ext>
                </a:extLst>
              </a:tr>
              <a:tr h="283687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Une typologie de territoire, </a:t>
                      </a:r>
                      <a:r>
                        <a:rPr lang="fr-FR" sz="1400" b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très dispersée</a:t>
                      </a: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qui complique la collecte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Beaucoup de </a:t>
                      </a:r>
                      <a:r>
                        <a:rPr lang="fr-FR" sz="1400" b="1" kern="1200" dirty="0">
                          <a:solidFill>
                            <a:srgbClr val="F18B0F"/>
                          </a:solidFill>
                          <a:latin typeface="+mn-lt"/>
                          <a:ea typeface="+mn-ea"/>
                          <a:cs typeface="+mn-cs"/>
                        </a:rPr>
                        <a:t>résidences secondaires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Une collecte actuelle basée sur des </a:t>
                      </a:r>
                      <a:r>
                        <a:rPr lang="fr-FR" sz="1400" b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bacs de regroupement peu propice au déploiement de la TI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Des </a:t>
                      </a:r>
                      <a:r>
                        <a:rPr lang="fr-FR" sz="1400" b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coûts qui restent élevés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Des organisations (modalités de collecte) et des modes de financement différents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Une collecte des recyclables </a:t>
                      </a:r>
                      <a:r>
                        <a:rPr lang="fr-FR" sz="1400" b="1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en sacs jaunes</a:t>
                      </a: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et non conforme à la R437</a:t>
                      </a: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374857"/>
                  </a:ext>
                </a:extLst>
              </a:tr>
            </a:tbl>
          </a:graphicData>
        </a:graphic>
      </p:graphicFrame>
      <p:graphicFrame>
        <p:nvGraphicFramePr>
          <p:cNvPr id="8" name="Espace réservé du contenu 12">
            <a:extLst>
              <a:ext uri="{FF2B5EF4-FFF2-40B4-BE49-F238E27FC236}">
                <a16:creationId xmlns:a16="http://schemas.microsoft.com/office/drawing/2014/main" id="{CC60164D-270A-4CAA-93C6-FF0B99FA35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600089"/>
              </p:ext>
            </p:extLst>
          </p:nvPr>
        </p:nvGraphicFramePr>
        <p:xfrm>
          <a:off x="149533" y="4582147"/>
          <a:ext cx="4348977" cy="2019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977">
                  <a:extLst>
                    <a:ext uri="{9D8B030D-6E8A-4147-A177-3AD203B41FA5}">
                      <a16:colId xmlns:a16="http://schemas.microsoft.com/office/drawing/2014/main" val="4192198224"/>
                    </a:ext>
                  </a:extLst>
                </a:gridCol>
              </a:tblGrid>
              <a:tr h="216096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Opportunités</a:t>
                      </a: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11204"/>
                  </a:ext>
                </a:extLst>
              </a:tr>
              <a:tr h="168469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Des </a:t>
                      </a:r>
                      <a:r>
                        <a:rPr lang="fr-FR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marges de manœuvre </a:t>
                      </a:r>
                      <a:r>
                        <a:rPr lang="fr-FR" sz="14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importantes sur les performances de collecte mises en avant par les caractérisations OMR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Déploiement de l’</a:t>
                      </a:r>
                      <a:r>
                        <a:rPr lang="fr-FR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extension des consignes de tri </a:t>
                      </a:r>
                      <a:r>
                        <a:rPr lang="fr-FR" sz="14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sur les plastiques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Des </a:t>
                      </a:r>
                      <a:r>
                        <a:rPr lang="fr-FR" sz="1400" b="1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soutiens de l’ADEME </a:t>
                      </a:r>
                      <a:r>
                        <a:rPr lang="fr-FR" sz="14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pour la mise en œuvre de la tarification incitative</a:t>
                      </a: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374857"/>
                  </a:ext>
                </a:extLst>
              </a:tr>
            </a:tbl>
          </a:graphicData>
        </a:graphic>
      </p:graphicFrame>
      <p:graphicFrame>
        <p:nvGraphicFramePr>
          <p:cNvPr id="9" name="Espace réservé du contenu 12">
            <a:extLst>
              <a:ext uri="{FF2B5EF4-FFF2-40B4-BE49-F238E27FC236}">
                <a16:creationId xmlns:a16="http://schemas.microsoft.com/office/drawing/2014/main" id="{68236C28-CCE6-4909-8A03-5CDDA2486E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825402"/>
              </p:ext>
            </p:extLst>
          </p:nvPr>
        </p:nvGraphicFramePr>
        <p:xfrm>
          <a:off x="4571999" y="4145609"/>
          <a:ext cx="4493942" cy="246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942">
                  <a:extLst>
                    <a:ext uri="{9D8B030D-6E8A-4147-A177-3AD203B41FA5}">
                      <a16:colId xmlns:a16="http://schemas.microsoft.com/office/drawing/2014/main" val="41921982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Menaces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11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Hausse importante de la TGAP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Des risques d’augmentation temporaire des dépôts sauvages et des tonnages de déchèterie qui peuvent être amenés à augmenter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Une </a:t>
                      </a:r>
                      <a:r>
                        <a:rPr lang="fr-FR" sz="14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baisse généralisée des prix de reprise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Des choix techniques à faire pour </a:t>
                      </a:r>
                      <a:r>
                        <a:rPr lang="fr-FR" sz="14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trouver un équilibre entre maitrise des coûts et niveau de service proposé à l’usager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374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60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08D7D2D-9A82-4058-AF24-34483324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scénarios étudiés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E81B974E-A0EA-4CF1-B020-5807A00CD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481883"/>
              </p:ext>
            </p:extLst>
          </p:nvPr>
        </p:nvGraphicFramePr>
        <p:xfrm>
          <a:off x="628650" y="1555750"/>
          <a:ext cx="7886700" cy="326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3761488683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3595710112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3639204214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39558814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/>
                        <a:t>Apport volontaire aérien (OMR et RSHV)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Regroupement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597195"/>
                  </a:ext>
                </a:extLst>
              </a:tr>
              <a:tr h="23310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Equipement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Colonnes classiques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Colonnes à préhension latérale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Bacs de regroupement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968214"/>
                  </a:ext>
                </a:extLst>
              </a:tr>
              <a:tr h="628015">
                <a:tc>
                  <a:txBody>
                    <a:bodyPr/>
                    <a:lstStyle/>
                    <a:p>
                      <a:pPr algn="l"/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Individualisation des apports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1400"/>
                        <a:t>Tambour à contrôle</a:t>
                      </a:r>
                      <a:br>
                        <a:rPr lang="fr-FR" sz="1400"/>
                      </a:br>
                      <a:r>
                        <a:rPr lang="fr-FR" sz="1400"/>
                        <a:t>d’accès par badge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/>
                        <a:t>Sacs</a:t>
                      </a:r>
                      <a:br>
                        <a:rPr lang="fr-FR" sz="1400"/>
                      </a:br>
                      <a:r>
                        <a:rPr lang="fr-FR" sz="1400"/>
                        <a:t>payés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792672"/>
                  </a:ext>
                </a:extLst>
              </a:tr>
            </a:tbl>
          </a:graphicData>
        </a:graphic>
      </p:graphicFrame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D968E6-1B50-475B-8396-0C2F37E4480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10213" y="6085373"/>
            <a:ext cx="6834713" cy="606699"/>
          </a:xfrm>
        </p:spPr>
        <p:txBody>
          <a:bodyPr/>
          <a:lstStyle/>
          <a:p>
            <a:r>
              <a:rPr lang="fr-FR"/>
              <a:t>Les scénarios apport volontaire sont déclinés en 2 variantes selon le maillage du territoire : fin (800 points) et très fin (1 600 points)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9DEE255-0C33-48A7-8889-559F5D0CA8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Présentation des scénarios étudiés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5E28960-55CA-4533-89E2-4AC6F39F5557}"/>
              </a:ext>
            </a:extLst>
          </p:cNvPr>
          <p:cNvGrpSpPr/>
          <p:nvPr/>
        </p:nvGrpSpPr>
        <p:grpSpPr>
          <a:xfrm>
            <a:off x="7451724" y="4278906"/>
            <a:ext cx="323970" cy="367217"/>
            <a:chOff x="5755859" y="2574714"/>
            <a:chExt cx="269474" cy="305446"/>
          </a:xfrm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A7677AA8-14FC-4121-A7F4-C665ADB47D67}"/>
                </a:ext>
              </a:extLst>
            </p:cNvPr>
            <p:cNvSpPr/>
            <p:nvPr/>
          </p:nvSpPr>
          <p:spPr>
            <a:xfrm>
              <a:off x="5755859" y="2574714"/>
              <a:ext cx="269474" cy="305446"/>
            </a:xfrm>
            <a:custGeom>
              <a:avLst/>
              <a:gdLst>
                <a:gd name="connsiteX0" fmla="*/ 276225 w 485775"/>
                <a:gd name="connsiteY0" fmla="*/ 0 h 485775"/>
                <a:gd name="connsiteX1" fmla="*/ 200025 w 485775"/>
                <a:gd name="connsiteY1" fmla="*/ 171450 h 485775"/>
                <a:gd name="connsiteX2" fmla="*/ 485775 w 485775"/>
                <a:gd name="connsiteY2" fmla="*/ 314325 h 485775"/>
                <a:gd name="connsiteX3" fmla="*/ 342900 w 485775"/>
                <a:gd name="connsiteY3" fmla="*/ 476250 h 485775"/>
                <a:gd name="connsiteX4" fmla="*/ 0 w 485775"/>
                <a:gd name="connsiteY4" fmla="*/ 485775 h 485775"/>
                <a:gd name="connsiteX5" fmla="*/ 171450 w 485775"/>
                <a:gd name="connsiteY5" fmla="*/ 180975 h 485775"/>
                <a:gd name="connsiteX6" fmla="*/ 76200 w 485775"/>
                <a:gd name="connsiteY6" fmla="*/ 114300 h 485775"/>
                <a:gd name="connsiteX7" fmla="*/ 276225 w 485775"/>
                <a:gd name="connsiteY7" fmla="*/ 0 h 485775"/>
                <a:gd name="connsiteX0" fmla="*/ 276225 w 485775"/>
                <a:gd name="connsiteY0" fmla="*/ 0 h 485775"/>
                <a:gd name="connsiteX1" fmla="*/ 200025 w 485775"/>
                <a:gd name="connsiteY1" fmla="*/ 171450 h 485775"/>
                <a:gd name="connsiteX2" fmla="*/ 485775 w 485775"/>
                <a:gd name="connsiteY2" fmla="*/ 314325 h 485775"/>
                <a:gd name="connsiteX3" fmla="*/ 342900 w 485775"/>
                <a:gd name="connsiteY3" fmla="*/ 476250 h 485775"/>
                <a:gd name="connsiteX4" fmla="*/ 0 w 485775"/>
                <a:gd name="connsiteY4" fmla="*/ 485775 h 485775"/>
                <a:gd name="connsiteX5" fmla="*/ 171450 w 485775"/>
                <a:gd name="connsiteY5" fmla="*/ 180975 h 485775"/>
                <a:gd name="connsiteX6" fmla="*/ 111125 w 485775"/>
                <a:gd name="connsiteY6" fmla="*/ 101600 h 485775"/>
                <a:gd name="connsiteX7" fmla="*/ 276225 w 485775"/>
                <a:gd name="connsiteY7" fmla="*/ 0 h 485775"/>
                <a:gd name="connsiteX0" fmla="*/ 228600 w 485775"/>
                <a:gd name="connsiteY0" fmla="*/ 0 h 428625"/>
                <a:gd name="connsiteX1" fmla="*/ 200025 w 485775"/>
                <a:gd name="connsiteY1" fmla="*/ 114300 h 428625"/>
                <a:gd name="connsiteX2" fmla="*/ 485775 w 485775"/>
                <a:gd name="connsiteY2" fmla="*/ 257175 h 428625"/>
                <a:gd name="connsiteX3" fmla="*/ 342900 w 485775"/>
                <a:gd name="connsiteY3" fmla="*/ 419100 h 428625"/>
                <a:gd name="connsiteX4" fmla="*/ 0 w 485775"/>
                <a:gd name="connsiteY4" fmla="*/ 428625 h 428625"/>
                <a:gd name="connsiteX5" fmla="*/ 171450 w 485775"/>
                <a:gd name="connsiteY5" fmla="*/ 123825 h 428625"/>
                <a:gd name="connsiteX6" fmla="*/ 111125 w 485775"/>
                <a:gd name="connsiteY6" fmla="*/ 44450 h 428625"/>
                <a:gd name="connsiteX7" fmla="*/ 228600 w 485775"/>
                <a:gd name="connsiteY7" fmla="*/ 0 h 428625"/>
                <a:gd name="connsiteX0" fmla="*/ 228600 w 485775"/>
                <a:gd name="connsiteY0" fmla="*/ 0 h 428625"/>
                <a:gd name="connsiteX1" fmla="*/ 200025 w 485775"/>
                <a:gd name="connsiteY1" fmla="*/ 114300 h 428625"/>
                <a:gd name="connsiteX2" fmla="*/ 485775 w 485775"/>
                <a:gd name="connsiteY2" fmla="*/ 257175 h 428625"/>
                <a:gd name="connsiteX3" fmla="*/ 342900 w 485775"/>
                <a:gd name="connsiteY3" fmla="*/ 419100 h 428625"/>
                <a:gd name="connsiteX4" fmla="*/ 0 w 485775"/>
                <a:gd name="connsiteY4" fmla="*/ 428625 h 428625"/>
                <a:gd name="connsiteX5" fmla="*/ 171450 w 485775"/>
                <a:gd name="connsiteY5" fmla="*/ 123825 h 428625"/>
                <a:gd name="connsiteX6" fmla="*/ 107950 w 485775"/>
                <a:gd name="connsiteY6" fmla="*/ 79375 h 428625"/>
                <a:gd name="connsiteX7" fmla="*/ 228600 w 485775"/>
                <a:gd name="connsiteY7" fmla="*/ 0 h 428625"/>
                <a:gd name="connsiteX0" fmla="*/ 228600 w 485775"/>
                <a:gd name="connsiteY0" fmla="*/ 0 h 428625"/>
                <a:gd name="connsiteX1" fmla="*/ 200025 w 485775"/>
                <a:gd name="connsiteY1" fmla="*/ 114300 h 428625"/>
                <a:gd name="connsiteX2" fmla="*/ 485775 w 485775"/>
                <a:gd name="connsiteY2" fmla="*/ 257175 h 428625"/>
                <a:gd name="connsiteX3" fmla="*/ 342900 w 485775"/>
                <a:gd name="connsiteY3" fmla="*/ 419100 h 428625"/>
                <a:gd name="connsiteX4" fmla="*/ 0 w 485775"/>
                <a:gd name="connsiteY4" fmla="*/ 428625 h 428625"/>
                <a:gd name="connsiteX5" fmla="*/ 171450 w 485775"/>
                <a:gd name="connsiteY5" fmla="*/ 123825 h 428625"/>
                <a:gd name="connsiteX6" fmla="*/ 107950 w 485775"/>
                <a:gd name="connsiteY6" fmla="*/ 79375 h 428625"/>
                <a:gd name="connsiteX7" fmla="*/ 228600 w 485775"/>
                <a:gd name="connsiteY7" fmla="*/ 0 h 428625"/>
                <a:gd name="connsiteX0" fmla="*/ 228600 w 490004"/>
                <a:gd name="connsiteY0" fmla="*/ 0 h 428625"/>
                <a:gd name="connsiteX1" fmla="*/ 200025 w 490004"/>
                <a:gd name="connsiteY1" fmla="*/ 114300 h 428625"/>
                <a:gd name="connsiteX2" fmla="*/ 485775 w 490004"/>
                <a:gd name="connsiteY2" fmla="*/ 257175 h 428625"/>
                <a:gd name="connsiteX3" fmla="*/ 342900 w 490004"/>
                <a:gd name="connsiteY3" fmla="*/ 419100 h 428625"/>
                <a:gd name="connsiteX4" fmla="*/ 0 w 490004"/>
                <a:gd name="connsiteY4" fmla="*/ 428625 h 428625"/>
                <a:gd name="connsiteX5" fmla="*/ 171450 w 490004"/>
                <a:gd name="connsiteY5" fmla="*/ 123825 h 428625"/>
                <a:gd name="connsiteX6" fmla="*/ 107950 w 490004"/>
                <a:gd name="connsiteY6" fmla="*/ 79375 h 428625"/>
                <a:gd name="connsiteX7" fmla="*/ 228600 w 490004"/>
                <a:gd name="connsiteY7" fmla="*/ 0 h 428625"/>
                <a:gd name="connsiteX0" fmla="*/ 228600 w 483845"/>
                <a:gd name="connsiteY0" fmla="*/ 0 h 428625"/>
                <a:gd name="connsiteX1" fmla="*/ 200025 w 483845"/>
                <a:gd name="connsiteY1" fmla="*/ 114300 h 428625"/>
                <a:gd name="connsiteX2" fmla="*/ 479425 w 483845"/>
                <a:gd name="connsiteY2" fmla="*/ 295275 h 428625"/>
                <a:gd name="connsiteX3" fmla="*/ 342900 w 483845"/>
                <a:gd name="connsiteY3" fmla="*/ 419100 h 428625"/>
                <a:gd name="connsiteX4" fmla="*/ 0 w 483845"/>
                <a:gd name="connsiteY4" fmla="*/ 428625 h 428625"/>
                <a:gd name="connsiteX5" fmla="*/ 171450 w 483845"/>
                <a:gd name="connsiteY5" fmla="*/ 123825 h 428625"/>
                <a:gd name="connsiteX6" fmla="*/ 107950 w 483845"/>
                <a:gd name="connsiteY6" fmla="*/ 79375 h 428625"/>
                <a:gd name="connsiteX7" fmla="*/ 228600 w 483845"/>
                <a:gd name="connsiteY7" fmla="*/ 0 h 428625"/>
                <a:gd name="connsiteX0" fmla="*/ 228600 w 483845"/>
                <a:gd name="connsiteY0" fmla="*/ 0 h 428625"/>
                <a:gd name="connsiteX1" fmla="*/ 200025 w 483845"/>
                <a:gd name="connsiteY1" fmla="*/ 114300 h 428625"/>
                <a:gd name="connsiteX2" fmla="*/ 479425 w 483845"/>
                <a:gd name="connsiteY2" fmla="*/ 295275 h 428625"/>
                <a:gd name="connsiteX3" fmla="*/ 342900 w 483845"/>
                <a:gd name="connsiteY3" fmla="*/ 419100 h 428625"/>
                <a:gd name="connsiteX4" fmla="*/ 0 w 483845"/>
                <a:gd name="connsiteY4" fmla="*/ 428625 h 428625"/>
                <a:gd name="connsiteX5" fmla="*/ 171450 w 483845"/>
                <a:gd name="connsiteY5" fmla="*/ 123825 h 428625"/>
                <a:gd name="connsiteX6" fmla="*/ 107950 w 483845"/>
                <a:gd name="connsiteY6" fmla="*/ 79375 h 428625"/>
                <a:gd name="connsiteX7" fmla="*/ 228600 w 483845"/>
                <a:gd name="connsiteY7" fmla="*/ 0 h 428625"/>
                <a:gd name="connsiteX0" fmla="*/ 228600 w 484500"/>
                <a:gd name="connsiteY0" fmla="*/ 0 h 428625"/>
                <a:gd name="connsiteX1" fmla="*/ 200025 w 484500"/>
                <a:gd name="connsiteY1" fmla="*/ 114300 h 428625"/>
                <a:gd name="connsiteX2" fmla="*/ 479425 w 484500"/>
                <a:gd name="connsiteY2" fmla="*/ 295275 h 428625"/>
                <a:gd name="connsiteX3" fmla="*/ 342900 w 484500"/>
                <a:gd name="connsiteY3" fmla="*/ 419100 h 428625"/>
                <a:gd name="connsiteX4" fmla="*/ 0 w 484500"/>
                <a:gd name="connsiteY4" fmla="*/ 428625 h 428625"/>
                <a:gd name="connsiteX5" fmla="*/ 171450 w 484500"/>
                <a:gd name="connsiteY5" fmla="*/ 123825 h 428625"/>
                <a:gd name="connsiteX6" fmla="*/ 107950 w 484500"/>
                <a:gd name="connsiteY6" fmla="*/ 79375 h 428625"/>
                <a:gd name="connsiteX7" fmla="*/ 228600 w 484500"/>
                <a:gd name="connsiteY7" fmla="*/ 0 h 428625"/>
                <a:gd name="connsiteX0" fmla="*/ 228600 w 484500"/>
                <a:gd name="connsiteY0" fmla="*/ 0 h 429870"/>
                <a:gd name="connsiteX1" fmla="*/ 200025 w 484500"/>
                <a:gd name="connsiteY1" fmla="*/ 114300 h 429870"/>
                <a:gd name="connsiteX2" fmla="*/ 479425 w 484500"/>
                <a:gd name="connsiteY2" fmla="*/ 295275 h 429870"/>
                <a:gd name="connsiteX3" fmla="*/ 342900 w 484500"/>
                <a:gd name="connsiteY3" fmla="*/ 419100 h 429870"/>
                <a:gd name="connsiteX4" fmla="*/ 0 w 484500"/>
                <a:gd name="connsiteY4" fmla="*/ 428625 h 429870"/>
                <a:gd name="connsiteX5" fmla="*/ 171450 w 484500"/>
                <a:gd name="connsiteY5" fmla="*/ 123825 h 429870"/>
                <a:gd name="connsiteX6" fmla="*/ 107950 w 484500"/>
                <a:gd name="connsiteY6" fmla="*/ 79375 h 429870"/>
                <a:gd name="connsiteX7" fmla="*/ 228600 w 484500"/>
                <a:gd name="connsiteY7" fmla="*/ 0 h 429870"/>
                <a:gd name="connsiteX0" fmla="*/ 120650 w 376550"/>
                <a:gd name="connsiteY0" fmla="*/ 0 h 421957"/>
                <a:gd name="connsiteX1" fmla="*/ 92075 w 376550"/>
                <a:gd name="connsiteY1" fmla="*/ 114300 h 421957"/>
                <a:gd name="connsiteX2" fmla="*/ 371475 w 376550"/>
                <a:gd name="connsiteY2" fmla="*/ 295275 h 421957"/>
                <a:gd name="connsiteX3" fmla="*/ 234950 w 376550"/>
                <a:gd name="connsiteY3" fmla="*/ 419100 h 421957"/>
                <a:gd name="connsiteX4" fmla="*/ 15875 w 376550"/>
                <a:gd name="connsiteY4" fmla="*/ 358775 h 421957"/>
                <a:gd name="connsiteX5" fmla="*/ 63500 w 376550"/>
                <a:gd name="connsiteY5" fmla="*/ 123825 h 421957"/>
                <a:gd name="connsiteX6" fmla="*/ 0 w 376550"/>
                <a:gd name="connsiteY6" fmla="*/ 79375 h 421957"/>
                <a:gd name="connsiteX7" fmla="*/ 120650 w 376550"/>
                <a:gd name="connsiteY7" fmla="*/ 0 h 421957"/>
                <a:gd name="connsiteX0" fmla="*/ 120650 w 376550"/>
                <a:gd name="connsiteY0" fmla="*/ 0 h 424713"/>
                <a:gd name="connsiteX1" fmla="*/ 92075 w 376550"/>
                <a:gd name="connsiteY1" fmla="*/ 114300 h 424713"/>
                <a:gd name="connsiteX2" fmla="*/ 371475 w 376550"/>
                <a:gd name="connsiteY2" fmla="*/ 295275 h 424713"/>
                <a:gd name="connsiteX3" fmla="*/ 234950 w 376550"/>
                <a:gd name="connsiteY3" fmla="*/ 419100 h 424713"/>
                <a:gd name="connsiteX4" fmla="*/ 15875 w 376550"/>
                <a:gd name="connsiteY4" fmla="*/ 358775 h 424713"/>
                <a:gd name="connsiteX5" fmla="*/ 63500 w 376550"/>
                <a:gd name="connsiteY5" fmla="*/ 123825 h 424713"/>
                <a:gd name="connsiteX6" fmla="*/ 0 w 376550"/>
                <a:gd name="connsiteY6" fmla="*/ 79375 h 424713"/>
                <a:gd name="connsiteX7" fmla="*/ 120650 w 376550"/>
                <a:gd name="connsiteY7" fmla="*/ 0 h 424713"/>
                <a:gd name="connsiteX0" fmla="*/ 120650 w 376550"/>
                <a:gd name="connsiteY0" fmla="*/ 0 h 424713"/>
                <a:gd name="connsiteX1" fmla="*/ 92075 w 376550"/>
                <a:gd name="connsiteY1" fmla="*/ 114300 h 424713"/>
                <a:gd name="connsiteX2" fmla="*/ 371475 w 376550"/>
                <a:gd name="connsiteY2" fmla="*/ 295275 h 424713"/>
                <a:gd name="connsiteX3" fmla="*/ 234950 w 376550"/>
                <a:gd name="connsiteY3" fmla="*/ 419100 h 424713"/>
                <a:gd name="connsiteX4" fmla="*/ 15875 w 376550"/>
                <a:gd name="connsiteY4" fmla="*/ 358775 h 424713"/>
                <a:gd name="connsiteX5" fmla="*/ 63500 w 376550"/>
                <a:gd name="connsiteY5" fmla="*/ 123825 h 424713"/>
                <a:gd name="connsiteX6" fmla="*/ 0 w 376550"/>
                <a:gd name="connsiteY6" fmla="*/ 79375 h 424713"/>
                <a:gd name="connsiteX7" fmla="*/ 120650 w 376550"/>
                <a:gd name="connsiteY7" fmla="*/ 0 h 424713"/>
                <a:gd name="connsiteX0" fmla="*/ 120650 w 376550"/>
                <a:gd name="connsiteY0" fmla="*/ 0 h 426653"/>
                <a:gd name="connsiteX1" fmla="*/ 92075 w 376550"/>
                <a:gd name="connsiteY1" fmla="*/ 114300 h 426653"/>
                <a:gd name="connsiteX2" fmla="*/ 371475 w 376550"/>
                <a:gd name="connsiteY2" fmla="*/ 295275 h 426653"/>
                <a:gd name="connsiteX3" fmla="*/ 234950 w 376550"/>
                <a:gd name="connsiteY3" fmla="*/ 419100 h 426653"/>
                <a:gd name="connsiteX4" fmla="*/ 15875 w 376550"/>
                <a:gd name="connsiteY4" fmla="*/ 358775 h 426653"/>
                <a:gd name="connsiteX5" fmla="*/ 63500 w 376550"/>
                <a:gd name="connsiteY5" fmla="*/ 123825 h 426653"/>
                <a:gd name="connsiteX6" fmla="*/ 0 w 376550"/>
                <a:gd name="connsiteY6" fmla="*/ 79375 h 426653"/>
                <a:gd name="connsiteX7" fmla="*/ 120650 w 376550"/>
                <a:gd name="connsiteY7" fmla="*/ 0 h 426653"/>
                <a:gd name="connsiteX0" fmla="*/ 121005 w 376905"/>
                <a:gd name="connsiteY0" fmla="*/ 0 h 427217"/>
                <a:gd name="connsiteX1" fmla="*/ 92430 w 376905"/>
                <a:gd name="connsiteY1" fmla="*/ 114300 h 427217"/>
                <a:gd name="connsiteX2" fmla="*/ 371830 w 376905"/>
                <a:gd name="connsiteY2" fmla="*/ 295275 h 427217"/>
                <a:gd name="connsiteX3" fmla="*/ 235305 w 376905"/>
                <a:gd name="connsiteY3" fmla="*/ 419100 h 427217"/>
                <a:gd name="connsiteX4" fmla="*/ 3530 w 376905"/>
                <a:gd name="connsiteY4" fmla="*/ 361950 h 427217"/>
                <a:gd name="connsiteX5" fmla="*/ 63855 w 376905"/>
                <a:gd name="connsiteY5" fmla="*/ 123825 h 427217"/>
                <a:gd name="connsiteX6" fmla="*/ 355 w 376905"/>
                <a:gd name="connsiteY6" fmla="*/ 79375 h 427217"/>
                <a:gd name="connsiteX7" fmla="*/ 121005 w 376905"/>
                <a:gd name="connsiteY7" fmla="*/ 0 h 427217"/>
                <a:gd name="connsiteX0" fmla="*/ 121005 w 376905"/>
                <a:gd name="connsiteY0" fmla="*/ 0 h 427217"/>
                <a:gd name="connsiteX1" fmla="*/ 92430 w 376905"/>
                <a:gd name="connsiteY1" fmla="*/ 114300 h 427217"/>
                <a:gd name="connsiteX2" fmla="*/ 371830 w 376905"/>
                <a:gd name="connsiteY2" fmla="*/ 295275 h 427217"/>
                <a:gd name="connsiteX3" fmla="*/ 235305 w 376905"/>
                <a:gd name="connsiteY3" fmla="*/ 419100 h 427217"/>
                <a:gd name="connsiteX4" fmla="*/ 3530 w 376905"/>
                <a:gd name="connsiteY4" fmla="*/ 361950 h 427217"/>
                <a:gd name="connsiteX5" fmla="*/ 63855 w 376905"/>
                <a:gd name="connsiteY5" fmla="*/ 123825 h 427217"/>
                <a:gd name="connsiteX6" fmla="*/ 355 w 376905"/>
                <a:gd name="connsiteY6" fmla="*/ 79375 h 427217"/>
                <a:gd name="connsiteX7" fmla="*/ 121005 w 376905"/>
                <a:gd name="connsiteY7" fmla="*/ 0 h 427217"/>
                <a:gd name="connsiteX0" fmla="*/ 121005 w 376905"/>
                <a:gd name="connsiteY0" fmla="*/ 0 h 427217"/>
                <a:gd name="connsiteX1" fmla="*/ 92430 w 376905"/>
                <a:gd name="connsiteY1" fmla="*/ 114300 h 427217"/>
                <a:gd name="connsiteX2" fmla="*/ 371830 w 376905"/>
                <a:gd name="connsiteY2" fmla="*/ 295275 h 427217"/>
                <a:gd name="connsiteX3" fmla="*/ 235305 w 376905"/>
                <a:gd name="connsiteY3" fmla="*/ 419100 h 427217"/>
                <a:gd name="connsiteX4" fmla="*/ 3530 w 376905"/>
                <a:gd name="connsiteY4" fmla="*/ 361950 h 427217"/>
                <a:gd name="connsiteX5" fmla="*/ 63855 w 376905"/>
                <a:gd name="connsiteY5" fmla="*/ 123825 h 427217"/>
                <a:gd name="connsiteX6" fmla="*/ 355 w 376905"/>
                <a:gd name="connsiteY6" fmla="*/ 79375 h 427217"/>
                <a:gd name="connsiteX7" fmla="*/ 121005 w 376905"/>
                <a:gd name="connsiteY7" fmla="*/ 0 h 427217"/>
                <a:gd name="connsiteX0" fmla="*/ 121005 w 376905"/>
                <a:gd name="connsiteY0" fmla="*/ 0 h 427217"/>
                <a:gd name="connsiteX1" fmla="*/ 92430 w 376905"/>
                <a:gd name="connsiteY1" fmla="*/ 114300 h 427217"/>
                <a:gd name="connsiteX2" fmla="*/ 371830 w 376905"/>
                <a:gd name="connsiteY2" fmla="*/ 295275 h 427217"/>
                <a:gd name="connsiteX3" fmla="*/ 235305 w 376905"/>
                <a:gd name="connsiteY3" fmla="*/ 419100 h 427217"/>
                <a:gd name="connsiteX4" fmla="*/ 3530 w 376905"/>
                <a:gd name="connsiteY4" fmla="*/ 361950 h 427217"/>
                <a:gd name="connsiteX5" fmla="*/ 63855 w 376905"/>
                <a:gd name="connsiteY5" fmla="*/ 123825 h 427217"/>
                <a:gd name="connsiteX6" fmla="*/ 355 w 376905"/>
                <a:gd name="connsiteY6" fmla="*/ 79375 h 427217"/>
                <a:gd name="connsiteX7" fmla="*/ 121005 w 376905"/>
                <a:gd name="connsiteY7" fmla="*/ 0 h 42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905" h="427217">
                  <a:moveTo>
                    <a:pt x="121005" y="0"/>
                  </a:moveTo>
                  <a:lnTo>
                    <a:pt x="92430" y="114300"/>
                  </a:lnTo>
                  <a:cubicBezTo>
                    <a:pt x="187680" y="161925"/>
                    <a:pt x="317855" y="171450"/>
                    <a:pt x="371830" y="295275"/>
                  </a:cubicBezTo>
                  <a:cubicBezTo>
                    <a:pt x="400405" y="390525"/>
                    <a:pt x="301980" y="400050"/>
                    <a:pt x="235305" y="419100"/>
                  </a:cubicBezTo>
                  <a:cubicBezTo>
                    <a:pt x="117830" y="438150"/>
                    <a:pt x="19405" y="425450"/>
                    <a:pt x="3530" y="361950"/>
                  </a:cubicBezTo>
                  <a:cubicBezTo>
                    <a:pt x="-15520" y="277283"/>
                    <a:pt x="47980" y="202142"/>
                    <a:pt x="63855" y="123825"/>
                  </a:cubicBezTo>
                  <a:lnTo>
                    <a:pt x="355" y="79375"/>
                  </a:lnTo>
                  <a:cubicBezTo>
                    <a:pt x="42954" y="64823"/>
                    <a:pt x="83170" y="35983"/>
                    <a:pt x="121005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rnd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C531099-CBE2-4DC9-81CA-F20318592FCA}"/>
                </a:ext>
              </a:extLst>
            </p:cNvPr>
            <p:cNvSpPr/>
            <p:nvPr/>
          </p:nvSpPr>
          <p:spPr>
            <a:xfrm>
              <a:off x="5783608" y="2652377"/>
              <a:ext cx="151523" cy="22133"/>
            </a:xfrm>
            <a:custGeom>
              <a:avLst/>
              <a:gdLst>
                <a:gd name="connsiteX0" fmla="*/ 0 w 211931"/>
                <a:gd name="connsiteY0" fmla="*/ 30956 h 30956"/>
                <a:gd name="connsiteX1" fmla="*/ 83344 w 211931"/>
                <a:gd name="connsiteY1" fmla="*/ 0 h 30956"/>
                <a:gd name="connsiteX2" fmla="*/ 211931 w 211931"/>
                <a:gd name="connsiteY2" fmla="*/ 2381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931" h="30956">
                  <a:moveTo>
                    <a:pt x="0" y="30956"/>
                  </a:moveTo>
                  <a:lnTo>
                    <a:pt x="83344" y="0"/>
                  </a:lnTo>
                  <a:lnTo>
                    <a:pt x="211931" y="2381"/>
                  </a:lnTo>
                </a:path>
              </a:pathLst>
            </a:custGeom>
            <a:noFill/>
            <a:ln w="3810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8559E560-AA72-4900-B5EC-D7BE9A64EAB3}"/>
              </a:ext>
            </a:extLst>
          </p:cNvPr>
          <p:cNvGrpSpPr/>
          <p:nvPr/>
        </p:nvGrpSpPr>
        <p:grpSpPr>
          <a:xfrm>
            <a:off x="7282929" y="2574556"/>
            <a:ext cx="367731" cy="438627"/>
            <a:chOff x="0" y="0"/>
            <a:chExt cx="478800" cy="571295"/>
          </a:xfrm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F5235F12-2142-4F63-9CF4-50F12CDA6F60}"/>
                </a:ext>
              </a:extLst>
            </p:cNvPr>
            <p:cNvSpPr/>
            <p:nvPr/>
          </p:nvSpPr>
          <p:spPr>
            <a:xfrm>
              <a:off x="21778" y="33441"/>
              <a:ext cx="396000" cy="414528"/>
            </a:xfrm>
            <a:prstGeom prst="roundRect">
              <a:avLst/>
            </a:prstGeom>
            <a:solidFill>
              <a:schemeClr val="tx2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3588A2E9-783A-4B22-B52A-A52FBE24631F}"/>
                </a:ext>
              </a:extLst>
            </p:cNvPr>
            <p:cNvSpPr/>
            <p:nvPr/>
          </p:nvSpPr>
          <p:spPr>
            <a:xfrm>
              <a:off x="16168" y="448531"/>
              <a:ext cx="119953" cy="11995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48EC6905-2B26-4207-B3EE-C2FE886C6299}"/>
                </a:ext>
              </a:extLst>
            </p:cNvPr>
            <p:cNvSpPr/>
            <p:nvPr/>
          </p:nvSpPr>
          <p:spPr>
            <a:xfrm>
              <a:off x="302239" y="451343"/>
              <a:ext cx="119953" cy="11995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6D478ADE-E244-4643-BEB8-3B0F40E3FE47}"/>
                </a:ext>
              </a:extLst>
            </p:cNvPr>
            <p:cNvSpPr/>
            <p:nvPr/>
          </p:nvSpPr>
          <p:spPr>
            <a:xfrm>
              <a:off x="0" y="0"/>
              <a:ext cx="478800" cy="76452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45" name="Image 44" descr="Une image contenant camion, route, bâtiment, extérieur&#10;&#10;Description générée automatiquement">
            <a:extLst>
              <a:ext uri="{FF2B5EF4-FFF2-40B4-BE49-F238E27FC236}">
                <a16:creationId xmlns:a16="http://schemas.microsoft.com/office/drawing/2014/main" id="{7F1876E4-E2E8-4081-A9F1-9EAD6FE18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0"/>
          <a:stretch/>
        </p:blipFill>
        <p:spPr>
          <a:xfrm>
            <a:off x="4407330" y="2390491"/>
            <a:ext cx="1965109" cy="1737743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5F62DC23-149A-4AA6-98AB-3930A8D9104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t="2741" r="29204" b="5886"/>
          <a:stretch/>
        </p:blipFill>
        <p:spPr bwMode="auto">
          <a:xfrm>
            <a:off x="2336999" y="2390491"/>
            <a:ext cx="1952272" cy="1728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61DCC47D-4F6B-44AB-935F-5940B2CA7F90}"/>
              </a:ext>
            </a:extLst>
          </p:cNvPr>
          <p:cNvGrpSpPr/>
          <p:nvPr/>
        </p:nvGrpSpPr>
        <p:grpSpPr>
          <a:xfrm rot="900000">
            <a:off x="4367529" y="4371161"/>
            <a:ext cx="408940" cy="247015"/>
            <a:chOff x="0" y="0"/>
            <a:chExt cx="352326" cy="213009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BF3D74A5-8054-4683-82C8-FEF9E3F91C66}"/>
                </a:ext>
              </a:extLst>
            </p:cNvPr>
            <p:cNvSpPr/>
            <p:nvPr/>
          </p:nvSpPr>
          <p:spPr>
            <a:xfrm>
              <a:off x="0" y="0"/>
              <a:ext cx="352326" cy="213009"/>
            </a:xfrm>
            <a:prstGeom prst="roundRect">
              <a:avLst>
                <a:gd name="adj" fmla="val 11672"/>
              </a:avLst>
            </a:prstGeom>
            <a:solidFill>
              <a:schemeClr val="bg2"/>
            </a:solidFill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F19C275-7354-42C3-B69C-6F963CA2DB9D}"/>
                </a:ext>
              </a:extLst>
            </p:cNvPr>
            <p:cNvSpPr/>
            <p:nvPr/>
          </p:nvSpPr>
          <p:spPr>
            <a:xfrm>
              <a:off x="13089" y="60553"/>
              <a:ext cx="325955" cy="442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2AEF7224-0091-42E3-9814-6542D7687398}"/>
              </a:ext>
            </a:extLst>
          </p:cNvPr>
          <p:cNvGrpSpPr/>
          <p:nvPr/>
        </p:nvGrpSpPr>
        <p:grpSpPr>
          <a:xfrm>
            <a:off x="5023739" y="4392699"/>
            <a:ext cx="504078" cy="224160"/>
            <a:chOff x="4208722" y="3366973"/>
            <a:chExt cx="492573" cy="21904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566DC98-72AB-490A-AADA-327891F12D79}"/>
                </a:ext>
              </a:extLst>
            </p:cNvPr>
            <p:cNvSpPr/>
            <p:nvPr/>
          </p:nvSpPr>
          <p:spPr>
            <a:xfrm>
              <a:off x="4286589" y="3386861"/>
              <a:ext cx="336840" cy="1762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Parenthèse fermante 53">
              <a:extLst>
                <a:ext uri="{FF2B5EF4-FFF2-40B4-BE49-F238E27FC236}">
                  <a16:creationId xmlns:a16="http://schemas.microsoft.com/office/drawing/2014/main" id="{574B70D1-9A6D-45B8-9A0F-A139BCE35DD2}"/>
                </a:ext>
              </a:extLst>
            </p:cNvPr>
            <p:cNvSpPr/>
            <p:nvPr/>
          </p:nvSpPr>
          <p:spPr>
            <a:xfrm rot="5400000">
              <a:off x="4427387" y="3492027"/>
              <a:ext cx="45719" cy="142260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6B1B17B-2B8A-4706-8479-6FBB9E6A3412}"/>
                </a:ext>
              </a:extLst>
            </p:cNvPr>
            <p:cNvSpPr/>
            <p:nvPr/>
          </p:nvSpPr>
          <p:spPr>
            <a:xfrm>
              <a:off x="4208722" y="3366973"/>
              <a:ext cx="97289" cy="21601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7F6C54F-1B8E-4C6F-8AD7-3B2E12796E11}"/>
                </a:ext>
              </a:extLst>
            </p:cNvPr>
            <p:cNvSpPr/>
            <p:nvPr/>
          </p:nvSpPr>
          <p:spPr>
            <a:xfrm>
              <a:off x="4604006" y="3366973"/>
              <a:ext cx="97289" cy="21601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Croix 56">
            <a:extLst>
              <a:ext uri="{FF2B5EF4-FFF2-40B4-BE49-F238E27FC236}">
                <a16:creationId xmlns:a16="http://schemas.microsoft.com/office/drawing/2014/main" id="{E8E8A30F-C2CC-4FBB-80C8-9EAED01FDE07}"/>
              </a:ext>
            </a:extLst>
          </p:cNvPr>
          <p:cNvSpPr/>
          <p:nvPr/>
        </p:nvSpPr>
        <p:spPr>
          <a:xfrm rot="18900000">
            <a:off x="4523575" y="4907178"/>
            <a:ext cx="444696" cy="444696"/>
          </a:xfrm>
          <a:prstGeom prst="plus">
            <a:avLst>
              <a:gd name="adj" fmla="val 4124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8" name="Tableau 58">
            <a:extLst>
              <a:ext uri="{FF2B5EF4-FFF2-40B4-BE49-F238E27FC236}">
                <a16:creationId xmlns:a16="http://schemas.microsoft.com/office/drawing/2014/main" id="{2C39A674-F27E-4681-8421-652383790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047684"/>
              </p:ext>
            </p:extLst>
          </p:nvPr>
        </p:nvGraphicFramePr>
        <p:xfrm>
          <a:off x="3105367" y="5439400"/>
          <a:ext cx="324440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202">
                  <a:extLst>
                    <a:ext uri="{9D8B030D-6E8A-4147-A177-3AD203B41FA5}">
                      <a16:colId xmlns:a16="http://schemas.microsoft.com/office/drawing/2014/main" val="1848906519"/>
                    </a:ext>
                  </a:extLst>
                </a:gridCol>
                <a:gridCol w="1622202">
                  <a:extLst>
                    <a:ext uri="{9D8B030D-6E8A-4147-A177-3AD203B41FA5}">
                      <a16:colId xmlns:a16="http://schemas.microsoft.com/office/drawing/2014/main" val="1037600878"/>
                    </a:ext>
                  </a:extLst>
                </a:gridCol>
              </a:tblGrid>
              <a:tr h="292552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RI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TEOMi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411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32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E1D5A-336A-429B-B634-F19D7D90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Hypothèses dimensionnantes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A01CFD-9676-4992-BA66-CE354A123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967016"/>
            <a:ext cx="3867150" cy="3509197"/>
          </a:xfrm>
        </p:spPr>
        <p:txBody>
          <a:bodyPr>
            <a:normAutofit/>
          </a:bodyPr>
          <a:lstStyle/>
          <a:p>
            <a:r>
              <a:rPr lang="fr-FR" sz="1600"/>
              <a:t>Maintien de la grille tarifaire du </a:t>
            </a:r>
            <a:r>
              <a:rPr lang="fr-FR" sz="1600" err="1"/>
              <a:t>Valtom</a:t>
            </a:r>
            <a:endParaRPr lang="fr-FR" sz="1600"/>
          </a:p>
          <a:p>
            <a:pPr marL="0" indent="0">
              <a:buNone/>
            </a:pPr>
            <a:endParaRPr lang="fr-FR" sz="1400"/>
          </a:p>
          <a:p>
            <a:r>
              <a:rPr lang="fr-FR" sz="1600"/>
              <a:t>Hausse de la TGAP selon la loi de finance 2019 :</a:t>
            </a:r>
          </a:p>
          <a:p>
            <a:endParaRPr lang="fr-FR" sz="1600"/>
          </a:p>
          <a:p>
            <a:endParaRPr lang="fr-FR" sz="1600"/>
          </a:p>
          <a:p>
            <a:pPr marL="0" indent="0">
              <a:buNone/>
            </a:pPr>
            <a:endParaRPr lang="fr-FR" sz="800"/>
          </a:p>
          <a:p>
            <a:r>
              <a:rPr lang="fr-FR" sz="1600"/>
              <a:t>Intégration des </a:t>
            </a:r>
            <a:r>
              <a:rPr lang="fr-FR" sz="1600" b="1">
                <a:solidFill>
                  <a:schemeClr val="accent1"/>
                </a:solidFill>
              </a:rPr>
              <a:t>nouveaux amortissements</a:t>
            </a:r>
          </a:p>
          <a:p>
            <a:endParaRPr lang="fr-FR" sz="1600"/>
          </a:p>
          <a:p>
            <a:endParaRPr lang="fr-FR" sz="1600"/>
          </a:p>
          <a:p>
            <a:endParaRPr lang="fr-FR" sz="1600"/>
          </a:p>
          <a:p>
            <a:endParaRPr lang="fr-FR" sz="1600"/>
          </a:p>
          <a:p>
            <a:endParaRPr lang="fr-FR" sz="160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7567DE-E070-408C-BE32-1FF6C86CE0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8200" y="2967017"/>
            <a:ext cx="3867150" cy="3188880"/>
          </a:xfrm>
        </p:spPr>
        <p:txBody>
          <a:bodyPr>
            <a:normAutofit/>
          </a:bodyPr>
          <a:lstStyle/>
          <a:p>
            <a:r>
              <a:rPr lang="fr-FR" sz="1600"/>
              <a:t>Aide ADEME pour la mise en place de la TI :</a:t>
            </a:r>
          </a:p>
          <a:p>
            <a:pPr marL="0" indent="0">
              <a:buNone/>
            </a:pPr>
            <a:endParaRPr lang="fr-FR" sz="1600"/>
          </a:p>
          <a:p>
            <a:pPr marL="0" indent="0">
              <a:buNone/>
            </a:pPr>
            <a:endParaRPr lang="fr-FR" sz="1600"/>
          </a:p>
          <a:p>
            <a:r>
              <a:rPr lang="fr-FR" sz="1600"/>
              <a:t>Poursuite de la baisse des </a:t>
            </a:r>
            <a:r>
              <a:rPr lang="fr-FR" sz="1600" b="1">
                <a:solidFill>
                  <a:schemeClr val="accent5"/>
                </a:solidFill>
              </a:rPr>
              <a:t>prix de ventes des matériaux</a:t>
            </a:r>
          </a:p>
          <a:p>
            <a:endParaRPr lang="fr-FR" sz="1600"/>
          </a:p>
          <a:p>
            <a:r>
              <a:rPr lang="fr-FR" sz="1600"/>
              <a:t>Estimation des soutiens sur la base du </a:t>
            </a:r>
            <a:r>
              <a:rPr lang="fr-FR" sz="1600" b="1">
                <a:solidFill>
                  <a:schemeClr val="accent2"/>
                </a:solidFill>
              </a:rPr>
              <a:t>barème F CITEO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0503F44-FB3E-4BA5-84E2-990FAB5C2A0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2382028"/>
            <a:ext cx="3867150" cy="452622"/>
          </a:xfrm>
        </p:spPr>
        <p:txBody>
          <a:bodyPr/>
          <a:lstStyle/>
          <a:p>
            <a:r>
              <a:rPr lang="fr-FR"/>
              <a:t>Charges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1E4FE6A-BE87-4CD3-9EFC-6988297407E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48200" y="2382028"/>
            <a:ext cx="3867150" cy="452622"/>
          </a:xfrm>
        </p:spPr>
        <p:txBody>
          <a:bodyPr/>
          <a:lstStyle/>
          <a:p>
            <a:r>
              <a:rPr lang="fr-FR"/>
              <a:t>Produits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2898B94-C3F3-4FFF-8739-259E71DF7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Présentation des scénarios étudiés</a:t>
            </a:r>
          </a:p>
          <a:p>
            <a:endParaRPr lang="fr-FR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54A6FC5D-E964-40A1-85CB-DBAC241C9BC7}"/>
              </a:ext>
            </a:extLst>
          </p:cNvPr>
          <p:cNvSpPr txBox="1">
            <a:spLocks/>
          </p:cNvSpPr>
          <p:nvPr/>
        </p:nvSpPr>
        <p:spPr>
          <a:xfrm>
            <a:off x="628650" y="1375611"/>
            <a:ext cx="7886700" cy="87405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fr-FR" sz="1600"/>
              <a:t>Baisse de la population : </a:t>
            </a:r>
            <a:r>
              <a:rPr lang="fr-FR" sz="1600" b="1"/>
              <a:t>0,3 %/an</a:t>
            </a:r>
          </a:p>
          <a:p>
            <a:pPr>
              <a:spcBef>
                <a:spcPts val="300"/>
              </a:spcBef>
            </a:pPr>
            <a:r>
              <a:rPr lang="fr-FR" sz="1600"/>
              <a:t>Pas de prise en compte de l’inflation (</a:t>
            </a:r>
            <a:r>
              <a:rPr lang="fr-FR" sz="1600" b="1"/>
              <a:t>€ constant</a:t>
            </a:r>
            <a:r>
              <a:rPr lang="fr-FR" sz="1600"/>
              <a:t>)</a:t>
            </a:r>
          </a:p>
          <a:p>
            <a:pPr>
              <a:spcBef>
                <a:spcPts val="300"/>
              </a:spcBef>
            </a:pPr>
            <a:r>
              <a:rPr lang="fr-FR" sz="1600"/>
              <a:t>Passage en </a:t>
            </a:r>
            <a:r>
              <a:rPr lang="fr-FR" sz="1600" b="1"/>
              <a:t>extension des consignes de tri </a:t>
            </a:r>
            <a:r>
              <a:rPr lang="fr-FR" sz="1600"/>
              <a:t>en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C09BB95-92C6-4FD6-96F6-B816A2B57398}"/>
              </a:ext>
            </a:extLst>
          </p:cNvPr>
          <p:cNvSpPr txBox="1"/>
          <p:nvPr/>
        </p:nvSpPr>
        <p:spPr>
          <a:xfrm>
            <a:off x="745868" y="4460004"/>
            <a:ext cx="363271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>
                <a:solidFill>
                  <a:schemeClr val="accent6"/>
                </a:solidFill>
              </a:rPr>
              <a:t>Incinération : </a:t>
            </a:r>
            <a:r>
              <a:rPr lang="fr-FR" sz="1400" b="1">
                <a:solidFill>
                  <a:schemeClr val="accent6"/>
                </a:solidFill>
              </a:rPr>
              <a:t>3 € </a:t>
            </a:r>
            <a:r>
              <a:rPr lang="fr-FR" sz="1400">
                <a:solidFill>
                  <a:schemeClr val="accent6"/>
                </a:solidFill>
              </a:rPr>
              <a:t>(2019) &gt;</a:t>
            </a:r>
            <a:r>
              <a:rPr lang="fr-FR" sz="1400" b="1">
                <a:solidFill>
                  <a:schemeClr val="accent6"/>
                </a:solidFill>
              </a:rPr>
              <a:t> 15 € </a:t>
            </a:r>
            <a:r>
              <a:rPr lang="fr-FR" sz="1400">
                <a:solidFill>
                  <a:schemeClr val="accent6"/>
                </a:solidFill>
              </a:rPr>
              <a:t>(2025)</a:t>
            </a:r>
            <a:br>
              <a:rPr lang="fr-FR" sz="1400">
                <a:solidFill>
                  <a:schemeClr val="accent6"/>
                </a:solidFill>
              </a:rPr>
            </a:br>
            <a:r>
              <a:rPr lang="fr-FR" sz="1400">
                <a:solidFill>
                  <a:schemeClr val="accent6"/>
                </a:solidFill>
              </a:rPr>
              <a:t>Enfouissement : </a:t>
            </a:r>
            <a:r>
              <a:rPr lang="fr-FR" sz="1400" b="1">
                <a:solidFill>
                  <a:schemeClr val="accent6"/>
                </a:solidFill>
              </a:rPr>
              <a:t>41 € </a:t>
            </a:r>
            <a:r>
              <a:rPr lang="fr-FR" sz="1400">
                <a:solidFill>
                  <a:schemeClr val="accent6"/>
                </a:solidFill>
              </a:rPr>
              <a:t>(2019) &gt;</a:t>
            </a:r>
            <a:r>
              <a:rPr lang="fr-FR" sz="1400" b="1">
                <a:solidFill>
                  <a:schemeClr val="accent6"/>
                </a:solidFill>
              </a:rPr>
              <a:t> 65 € </a:t>
            </a:r>
            <a:r>
              <a:rPr lang="fr-FR" sz="1400">
                <a:solidFill>
                  <a:schemeClr val="accent6"/>
                </a:solidFill>
              </a:rPr>
              <a:t>(2025)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30917B-F11F-4AF1-AE9C-8059D6632E3B}"/>
              </a:ext>
            </a:extLst>
          </p:cNvPr>
          <p:cNvSpPr txBox="1"/>
          <p:nvPr/>
        </p:nvSpPr>
        <p:spPr>
          <a:xfrm>
            <a:off x="5564222" y="3597073"/>
            <a:ext cx="226857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>
                <a:solidFill>
                  <a:schemeClr val="accent4"/>
                </a:solidFill>
              </a:rPr>
              <a:t>Forfait à 6,6 €/hab.</a:t>
            </a:r>
          </a:p>
        </p:txBody>
      </p:sp>
    </p:spTree>
    <p:extLst>
      <p:ext uri="{BB962C8B-B14F-4D97-AF65-F5344CB8AC3E}">
        <p14:creationId xmlns:p14="http://schemas.microsoft.com/office/powerpoint/2010/main" val="819171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258A6-0E8F-41D9-9B5E-D7AD3E3C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Hypothèses dimensionnantes - Ratios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C4B3605-2D88-4081-A174-080C0C3A474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54643" y="5485871"/>
            <a:ext cx="6834713" cy="898873"/>
          </a:xfrm>
        </p:spPr>
        <p:txBody>
          <a:bodyPr>
            <a:normAutofit/>
          </a:bodyPr>
          <a:lstStyle/>
          <a:p>
            <a:r>
              <a:rPr lang="fr-FR" sz="1400" b="1"/>
              <a:t>Peu d’évolution tendancielle </a:t>
            </a:r>
            <a:r>
              <a:rPr lang="fr-FR" sz="1400"/>
              <a:t>hors extension des consignes de tri</a:t>
            </a:r>
          </a:p>
          <a:p>
            <a:r>
              <a:rPr lang="fr-FR" sz="1400"/>
              <a:t>Un </a:t>
            </a:r>
            <a:r>
              <a:rPr lang="fr-FR" sz="1400" b="1"/>
              <a:t>transfert des OMr vers les flux recyclables </a:t>
            </a:r>
            <a:r>
              <a:rPr lang="fr-FR" sz="1400"/>
              <a:t>en TI, plus marqué en RI qu’en TEOMi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BC0B2BB-F898-4972-98AB-60F72CA458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Présentation des scénarios étudiés</a:t>
            </a:r>
          </a:p>
          <a:p>
            <a:endParaRPr lang="fr-FR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E91822B2-D712-4629-92DA-CF8EB7C3C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179848"/>
              </p:ext>
            </p:extLst>
          </p:nvPr>
        </p:nvGraphicFramePr>
        <p:xfrm>
          <a:off x="628650" y="1708520"/>
          <a:ext cx="7886700" cy="373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B5B1D63-1C5F-4E15-B1A9-25BEA0EAAF4D}"/>
              </a:ext>
            </a:extLst>
          </p:cNvPr>
          <p:cNvCxnSpPr>
            <a:cxnSpLocks/>
          </p:cNvCxnSpPr>
          <p:nvPr/>
        </p:nvCxnSpPr>
        <p:spPr>
          <a:xfrm>
            <a:off x="5778630" y="1299513"/>
            <a:ext cx="0" cy="593673"/>
          </a:xfrm>
          <a:prstGeom prst="straightConnector1">
            <a:avLst/>
          </a:prstGeom>
          <a:ln w="76200">
            <a:gradFill>
              <a:gsLst>
                <a:gs pos="0">
                  <a:schemeClr val="bg1"/>
                </a:gs>
                <a:gs pos="100000">
                  <a:schemeClr val="tx2"/>
                </a:gs>
              </a:gsLst>
              <a:lin ang="540000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909E464-61FA-4D04-981F-A5D6B46678B6}"/>
              </a:ext>
            </a:extLst>
          </p:cNvPr>
          <p:cNvCxnSpPr>
            <a:cxnSpLocks/>
          </p:cNvCxnSpPr>
          <p:nvPr/>
        </p:nvCxnSpPr>
        <p:spPr>
          <a:xfrm>
            <a:off x="7554726" y="1299513"/>
            <a:ext cx="0" cy="485207"/>
          </a:xfrm>
          <a:prstGeom prst="straightConnector1">
            <a:avLst/>
          </a:prstGeom>
          <a:ln w="76200">
            <a:gradFill>
              <a:gsLst>
                <a:gs pos="0">
                  <a:schemeClr val="bg1"/>
                </a:gs>
                <a:gs pos="100000">
                  <a:schemeClr val="tx2"/>
                </a:gs>
              </a:gsLst>
              <a:lin ang="540000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66E962CE-7CB4-459E-B0AB-4B6E937C90AB}"/>
              </a:ext>
            </a:extLst>
          </p:cNvPr>
          <p:cNvSpPr txBox="1"/>
          <p:nvPr/>
        </p:nvSpPr>
        <p:spPr>
          <a:xfrm>
            <a:off x="5986043" y="1299513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>
                <a:solidFill>
                  <a:schemeClr val="accent2"/>
                </a:solidFill>
              </a:rPr>
              <a:t>Prévention</a:t>
            </a:r>
            <a:br>
              <a:rPr lang="fr-FR" b="1">
                <a:solidFill>
                  <a:schemeClr val="accent2"/>
                </a:solidFill>
              </a:rPr>
            </a:br>
            <a:r>
              <a:rPr lang="fr-FR" b="1">
                <a:solidFill>
                  <a:schemeClr val="accent2"/>
                </a:solidFill>
              </a:rPr>
              <a:t>TI</a:t>
            </a:r>
          </a:p>
        </p:txBody>
      </p:sp>
    </p:spTree>
    <p:extLst>
      <p:ext uri="{BB962C8B-B14F-4D97-AF65-F5344CB8AC3E}">
        <p14:creationId xmlns:p14="http://schemas.microsoft.com/office/powerpoint/2010/main" val="260133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3458060-B143-4906-BB7A-BE71BFEB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pré-collecte</a:t>
            </a: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37FE8BFA-9F81-45A9-AA76-1D7A293E321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1352538"/>
            <a:ext cx="4810616" cy="452622"/>
          </a:xfrm>
          <a:solidFill>
            <a:schemeClr val="accent2"/>
          </a:solidFill>
        </p:spPr>
        <p:txBody>
          <a:bodyPr/>
          <a:lstStyle/>
          <a:p>
            <a:r>
              <a:rPr lang="fr-FR"/>
              <a:t>Apport volontaire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B0276C4F-5A70-46DC-9898-A076647C83B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61814" y="1352538"/>
            <a:ext cx="2953536" cy="452622"/>
          </a:xfrm>
          <a:solidFill>
            <a:schemeClr val="accent5"/>
          </a:solidFill>
        </p:spPr>
        <p:txBody>
          <a:bodyPr/>
          <a:lstStyle/>
          <a:p>
            <a:r>
              <a:rPr lang="fr-FR"/>
              <a:t>Regroupement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A8351BFC-DD7C-4581-95B4-8AC8283F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Impacts des scénarios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3AD255C-0B24-466C-A7C2-999D3D515201}"/>
              </a:ext>
            </a:extLst>
          </p:cNvPr>
          <p:cNvSpPr txBox="1"/>
          <p:nvPr/>
        </p:nvSpPr>
        <p:spPr>
          <a:xfrm>
            <a:off x="5634836" y="2106780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accent5"/>
                </a:solidFill>
              </a:rPr>
              <a:t>5 500 </a:t>
            </a:r>
            <a:r>
              <a:rPr lang="fr-FR"/>
              <a:t>bacs OMr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0C5C025-990A-47B3-A6C3-3F742E306068}"/>
              </a:ext>
            </a:extLst>
          </p:cNvPr>
          <p:cNvSpPr txBox="1"/>
          <p:nvPr/>
        </p:nvSpPr>
        <p:spPr>
          <a:xfrm>
            <a:off x="5634836" y="2407427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+</a:t>
            </a:r>
            <a:r>
              <a:rPr lang="fr-FR" b="1"/>
              <a:t> </a:t>
            </a:r>
            <a:r>
              <a:rPr lang="fr-FR" b="1">
                <a:solidFill>
                  <a:schemeClr val="accent6"/>
                </a:solidFill>
              </a:rPr>
              <a:t>587 000 </a:t>
            </a:r>
            <a:r>
              <a:rPr lang="fr-FR"/>
              <a:t>sacs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A638DE7-63C2-409D-A798-D6B2FC0E9BED}"/>
              </a:ext>
            </a:extLst>
          </p:cNvPr>
          <p:cNvSpPr txBox="1"/>
          <p:nvPr/>
        </p:nvSpPr>
        <p:spPr>
          <a:xfrm>
            <a:off x="1619308" y="2116175"/>
            <a:ext cx="33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accent1"/>
                </a:solidFill>
              </a:rPr>
              <a:t>800 points </a:t>
            </a:r>
            <a:r>
              <a:rPr lang="fr-FR">
                <a:solidFill>
                  <a:schemeClr val="tx2"/>
                </a:solidFill>
              </a:rPr>
              <a:t>(maillage fin)</a:t>
            </a:r>
            <a:r>
              <a:rPr lang="fr-FR" b="1">
                <a:solidFill>
                  <a:schemeClr val="tx2"/>
                </a:solidFill>
              </a:rPr>
              <a:t> </a:t>
            </a:r>
            <a:r>
              <a:rPr lang="fr-FR">
                <a:solidFill>
                  <a:schemeClr val="tx2"/>
                </a:solidFill>
              </a:rPr>
              <a:t>de :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437B386-0D76-44C7-A231-4AA5ABAEA81F}"/>
              </a:ext>
            </a:extLst>
          </p:cNvPr>
          <p:cNvSpPr txBox="1"/>
          <p:nvPr/>
        </p:nvSpPr>
        <p:spPr>
          <a:xfrm>
            <a:off x="2325994" y="2665907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+ 1 colonne </a:t>
            </a:r>
            <a:r>
              <a:rPr lang="fr-FR" b="1">
                <a:solidFill>
                  <a:srgbClr val="FFC000"/>
                </a:solidFill>
              </a:rPr>
              <a:t>RSHV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85DA51D-60B4-4F7F-8B42-45DEB3471278}"/>
              </a:ext>
            </a:extLst>
          </p:cNvPr>
          <p:cNvSpPr txBox="1"/>
          <p:nvPr/>
        </p:nvSpPr>
        <p:spPr>
          <a:xfrm>
            <a:off x="1675238" y="2958699"/>
            <a:ext cx="3589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>
                <a:solidFill>
                  <a:schemeClr val="accent1"/>
                </a:solidFill>
              </a:rPr>
              <a:t>(variante à 1 600, maillage très fin)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E0F92BD-63F3-417B-B874-A7EE4D2ED351}"/>
              </a:ext>
            </a:extLst>
          </p:cNvPr>
          <p:cNvSpPr txBox="1"/>
          <p:nvPr/>
        </p:nvSpPr>
        <p:spPr>
          <a:xfrm>
            <a:off x="2326391" y="2390148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1 colonne </a:t>
            </a:r>
            <a:r>
              <a:rPr lang="fr-FR" b="1"/>
              <a:t>OMR </a:t>
            </a:r>
            <a:r>
              <a:rPr lang="fr-FR"/>
              <a:t>à tambour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4F6369E9-D11D-45CB-95CB-5AD6F423F2A1}"/>
              </a:ext>
            </a:extLst>
          </p:cNvPr>
          <p:cNvGrpSpPr/>
          <p:nvPr/>
        </p:nvGrpSpPr>
        <p:grpSpPr>
          <a:xfrm>
            <a:off x="643044" y="2505757"/>
            <a:ext cx="570984" cy="443099"/>
            <a:chOff x="5963615" y="1826950"/>
            <a:chExt cx="652352" cy="506243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E3D7F33-40CA-4AFF-9EF3-9E3BEE4ED8A2}"/>
                </a:ext>
              </a:extLst>
            </p:cNvPr>
            <p:cNvGrpSpPr/>
            <p:nvPr/>
          </p:nvGrpSpPr>
          <p:grpSpPr>
            <a:xfrm>
              <a:off x="5963615" y="1826950"/>
              <a:ext cx="652352" cy="506243"/>
              <a:chOff x="3729148" y="3218339"/>
              <a:chExt cx="652352" cy="506243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8E66505-0A0E-4C72-9D2F-B09DB6559380}"/>
                  </a:ext>
                </a:extLst>
              </p:cNvPr>
              <p:cNvSpPr/>
              <p:nvPr/>
            </p:nvSpPr>
            <p:spPr>
              <a:xfrm>
                <a:off x="3729148" y="3251200"/>
                <a:ext cx="652352" cy="47338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 : coins arrondis 38">
                <a:extLst>
                  <a:ext uri="{FF2B5EF4-FFF2-40B4-BE49-F238E27FC236}">
                    <a16:creationId xmlns:a16="http://schemas.microsoft.com/office/drawing/2014/main" id="{EAE9AB2D-B4AE-4878-9D7B-0D822F1B152D}"/>
                  </a:ext>
                </a:extLst>
              </p:cNvPr>
              <p:cNvSpPr/>
              <p:nvPr/>
            </p:nvSpPr>
            <p:spPr>
              <a:xfrm>
                <a:off x="3729148" y="3218339"/>
                <a:ext cx="652352" cy="169458"/>
              </a:xfrm>
              <a:prstGeom prst="roundRect">
                <a:avLst/>
              </a:prstGeom>
              <a:solidFill>
                <a:srgbClr val="FFC000"/>
              </a:solidFill>
              <a:ln w="254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381A1B-6E08-4A16-AB92-EE2F6CF7D8E2}"/>
                </a:ext>
              </a:extLst>
            </p:cNvPr>
            <p:cNvSpPr/>
            <p:nvPr/>
          </p:nvSpPr>
          <p:spPr>
            <a:xfrm>
              <a:off x="6114492" y="1870196"/>
              <a:ext cx="68973" cy="81859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5A6CCF6-2308-4365-A6FC-9B99FBB89791}"/>
                </a:ext>
              </a:extLst>
            </p:cNvPr>
            <p:cNvSpPr/>
            <p:nvPr/>
          </p:nvSpPr>
          <p:spPr>
            <a:xfrm>
              <a:off x="6398798" y="1870195"/>
              <a:ext cx="68973" cy="81859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A9C35A45-5C64-4D0B-B7C8-2EF4A018DD27}"/>
              </a:ext>
            </a:extLst>
          </p:cNvPr>
          <p:cNvGrpSpPr/>
          <p:nvPr/>
        </p:nvGrpSpPr>
        <p:grpSpPr>
          <a:xfrm>
            <a:off x="1272792" y="2494413"/>
            <a:ext cx="570986" cy="454443"/>
            <a:chOff x="7374557" y="1065614"/>
            <a:chExt cx="652354" cy="519203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08EBD9E9-8310-48DC-BE4B-860C1528AFA4}"/>
                </a:ext>
              </a:extLst>
            </p:cNvPr>
            <p:cNvGrpSpPr/>
            <p:nvPr/>
          </p:nvGrpSpPr>
          <p:grpSpPr>
            <a:xfrm>
              <a:off x="7374557" y="1065614"/>
              <a:ext cx="652354" cy="519203"/>
              <a:chOff x="3786800" y="3437058"/>
              <a:chExt cx="445916" cy="35489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458AB9E-3337-4138-91FD-0ECE453BA4BA}"/>
                  </a:ext>
                </a:extLst>
              </p:cNvPr>
              <p:cNvSpPr/>
              <p:nvPr/>
            </p:nvSpPr>
            <p:spPr>
              <a:xfrm>
                <a:off x="3786800" y="3500145"/>
                <a:ext cx="443343" cy="29181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 : coins arrondis 47">
                <a:extLst>
                  <a:ext uri="{FF2B5EF4-FFF2-40B4-BE49-F238E27FC236}">
                    <a16:creationId xmlns:a16="http://schemas.microsoft.com/office/drawing/2014/main" id="{7516E99E-A831-4C0F-ADD7-EEC75A405375}"/>
                  </a:ext>
                </a:extLst>
              </p:cNvPr>
              <p:cNvSpPr/>
              <p:nvPr/>
            </p:nvSpPr>
            <p:spPr>
              <a:xfrm>
                <a:off x="3786801" y="3437058"/>
                <a:ext cx="445915" cy="167287"/>
              </a:xfrm>
              <a:prstGeom prst="roundRect">
                <a:avLst/>
              </a:prstGeom>
              <a:solidFill>
                <a:schemeClr val="tx2"/>
              </a:solidFill>
              <a:ln w="254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31A91FB8-EA4B-4F8C-BC0A-2E5C3557BDC2}"/>
                </a:ext>
              </a:extLst>
            </p:cNvPr>
            <p:cNvGrpSpPr/>
            <p:nvPr/>
          </p:nvGrpSpPr>
          <p:grpSpPr>
            <a:xfrm>
              <a:off x="7525056" y="1111430"/>
              <a:ext cx="330838" cy="147121"/>
              <a:chOff x="4208722" y="3366973"/>
              <a:chExt cx="492573" cy="21904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64F4DE4-86BD-4BBF-A554-FC580C5DBAC7}"/>
                  </a:ext>
                </a:extLst>
              </p:cNvPr>
              <p:cNvSpPr/>
              <p:nvPr/>
            </p:nvSpPr>
            <p:spPr>
              <a:xfrm>
                <a:off x="4286589" y="3386861"/>
                <a:ext cx="336840" cy="17624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Parenthèse fermante 43">
                <a:extLst>
                  <a:ext uri="{FF2B5EF4-FFF2-40B4-BE49-F238E27FC236}">
                    <a16:creationId xmlns:a16="http://schemas.microsoft.com/office/drawing/2014/main" id="{4CE6EA2B-EDC3-4CD9-9818-00822BAC0DA1}"/>
                  </a:ext>
                </a:extLst>
              </p:cNvPr>
              <p:cNvSpPr/>
              <p:nvPr/>
            </p:nvSpPr>
            <p:spPr>
              <a:xfrm rot="5400000">
                <a:off x="4427387" y="3492027"/>
                <a:ext cx="45719" cy="142260"/>
              </a:xfrm>
              <a:prstGeom prst="rightBracket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12BC71-4DE2-4D93-BE29-55B40EE85846}"/>
                  </a:ext>
                </a:extLst>
              </p:cNvPr>
              <p:cNvSpPr/>
              <p:nvPr/>
            </p:nvSpPr>
            <p:spPr>
              <a:xfrm>
                <a:off x="4208722" y="3366973"/>
                <a:ext cx="97289" cy="21601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55B934A-BA01-4313-956F-A88E745B5245}"/>
                  </a:ext>
                </a:extLst>
              </p:cNvPr>
              <p:cNvSpPr/>
              <p:nvPr/>
            </p:nvSpPr>
            <p:spPr>
              <a:xfrm>
                <a:off x="4604006" y="3366973"/>
                <a:ext cx="97289" cy="21601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9896AB7A-ED2B-47E2-83D8-8A8D69B15EC9}"/>
              </a:ext>
            </a:extLst>
          </p:cNvPr>
          <p:cNvGrpSpPr/>
          <p:nvPr/>
        </p:nvGrpSpPr>
        <p:grpSpPr>
          <a:xfrm>
            <a:off x="7596324" y="2097173"/>
            <a:ext cx="478800" cy="571295"/>
            <a:chOff x="1505477" y="1566751"/>
            <a:chExt cx="478800" cy="571295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11FFA942-3F0F-45B0-9A29-A8AB92597DBD}"/>
                </a:ext>
              </a:extLst>
            </p:cNvPr>
            <p:cNvSpPr/>
            <p:nvPr/>
          </p:nvSpPr>
          <p:spPr>
            <a:xfrm>
              <a:off x="1527255" y="1600192"/>
              <a:ext cx="396000" cy="414528"/>
            </a:xfrm>
            <a:prstGeom prst="roundRect">
              <a:avLst/>
            </a:prstGeom>
            <a:solidFill>
              <a:schemeClr val="tx2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59FC3F2-4308-4474-989E-178DA992AE24}"/>
                </a:ext>
              </a:extLst>
            </p:cNvPr>
            <p:cNvSpPr/>
            <p:nvPr/>
          </p:nvSpPr>
          <p:spPr>
            <a:xfrm>
              <a:off x="1521645" y="2015282"/>
              <a:ext cx="119953" cy="11995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64DD70D3-319D-4E10-B147-8AF3E3833A72}"/>
                </a:ext>
              </a:extLst>
            </p:cNvPr>
            <p:cNvSpPr/>
            <p:nvPr/>
          </p:nvSpPr>
          <p:spPr>
            <a:xfrm>
              <a:off x="1807716" y="2018094"/>
              <a:ext cx="119953" cy="11995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04FCC8C9-B3BC-4778-8DA2-F7B825D1894F}"/>
                </a:ext>
              </a:extLst>
            </p:cNvPr>
            <p:cNvSpPr/>
            <p:nvPr/>
          </p:nvSpPr>
          <p:spPr>
            <a:xfrm>
              <a:off x="1505477" y="1566751"/>
              <a:ext cx="478800" cy="76452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A6E315A2-9BA5-4EE5-B35A-7FC0ADD055C7}"/>
              </a:ext>
            </a:extLst>
          </p:cNvPr>
          <p:cNvGrpSpPr/>
          <p:nvPr/>
        </p:nvGrpSpPr>
        <p:grpSpPr>
          <a:xfrm>
            <a:off x="8120053" y="2350905"/>
            <a:ext cx="323970" cy="367217"/>
            <a:chOff x="5755859" y="2574714"/>
            <a:chExt cx="269474" cy="305446"/>
          </a:xfrm>
        </p:grpSpPr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45E9C7C3-7662-4068-90D1-C6B09C78A904}"/>
                </a:ext>
              </a:extLst>
            </p:cNvPr>
            <p:cNvSpPr/>
            <p:nvPr/>
          </p:nvSpPr>
          <p:spPr>
            <a:xfrm>
              <a:off x="5755859" y="2574714"/>
              <a:ext cx="269474" cy="305446"/>
            </a:xfrm>
            <a:custGeom>
              <a:avLst/>
              <a:gdLst>
                <a:gd name="connsiteX0" fmla="*/ 276225 w 485775"/>
                <a:gd name="connsiteY0" fmla="*/ 0 h 485775"/>
                <a:gd name="connsiteX1" fmla="*/ 200025 w 485775"/>
                <a:gd name="connsiteY1" fmla="*/ 171450 h 485775"/>
                <a:gd name="connsiteX2" fmla="*/ 485775 w 485775"/>
                <a:gd name="connsiteY2" fmla="*/ 314325 h 485775"/>
                <a:gd name="connsiteX3" fmla="*/ 342900 w 485775"/>
                <a:gd name="connsiteY3" fmla="*/ 476250 h 485775"/>
                <a:gd name="connsiteX4" fmla="*/ 0 w 485775"/>
                <a:gd name="connsiteY4" fmla="*/ 485775 h 485775"/>
                <a:gd name="connsiteX5" fmla="*/ 171450 w 485775"/>
                <a:gd name="connsiteY5" fmla="*/ 180975 h 485775"/>
                <a:gd name="connsiteX6" fmla="*/ 76200 w 485775"/>
                <a:gd name="connsiteY6" fmla="*/ 114300 h 485775"/>
                <a:gd name="connsiteX7" fmla="*/ 276225 w 485775"/>
                <a:gd name="connsiteY7" fmla="*/ 0 h 485775"/>
                <a:gd name="connsiteX0" fmla="*/ 276225 w 485775"/>
                <a:gd name="connsiteY0" fmla="*/ 0 h 485775"/>
                <a:gd name="connsiteX1" fmla="*/ 200025 w 485775"/>
                <a:gd name="connsiteY1" fmla="*/ 171450 h 485775"/>
                <a:gd name="connsiteX2" fmla="*/ 485775 w 485775"/>
                <a:gd name="connsiteY2" fmla="*/ 314325 h 485775"/>
                <a:gd name="connsiteX3" fmla="*/ 342900 w 485775"/>
                <a:gd name="connsiteY3" fmla="*/ 476250 h 485775"/>
                <a:gd name="connsiteX4" fmla="*/ 0 w 485775"/>
                <a:gd name="connsiteY4" fmla="*/ 485775 h 485775"/>
                <a:gd name="connsiteX5" fmla="*/ 171450 w 485775"/>
                <a:gd name="connsiteY5" fmla="*/ 180975 h 485775"/>
                <a:gd name="connsiteX6" fmla="*/ 111125 w 485775"/>
                <a:gd name="connsiteY6" fmla="*/ 101600 h 485775"/>
                <a:gd name="connsiteX7" fmla="*/ 276225 w 485775"/>
                <a:gd name="connsiteY7" fmla="*/ 0 h 485775"/>
                <a:gd name="connsiteX0" fmla="*/ 228600 w 485775"/>
                <a:gd name="connsiteY0" fmla="*/ 0 h 428625"/>
                <a:gd name="connsiteX1" fmla="*/ 200025 w 485775"/>
                <a:gd name="connsiteY1" fmla="*/ 114300 h 428625"/>
                <a:gd name="connsiteX2" fmla="*/ 485775 w 485775"/>
                <a:gd name="connsiteY2" fmla="*/ 257175 h 428625"/>
                <a:gd name="connsiteX3" fmla="*/ 342900 w 485775"/>
                <a:gd name="connsiteY3" fmla="*/ 419100 h 428625"/>
                <a:gd name="connsiteX4" fmla="*/ 0 w 485775"/>
                <a:gd name="connsiteY4" fmla="*/ 428625 h 428625"/>
                <a:gd name="connsiteX5" fmla="*/ 171450 w 485775"/>
                <a:gd name="connsiteY5" fmla="*/ 123825 h 428625"/>
                <a:gd name="connsiteX6" fmla="*/ 111125 w 485775"/>
                <a:gd name="connsiteY6" fmla="*/ 44450 h 428625"/>
                <a:gd name="connsiteX7" fmla="*/ 228600 w 485775"/>
                <a:gd name="connsiteY7" fmla="*/ 0 h 428625"/>
                <a:gd name="connsiteX0" fmla="*/ 228600 w 485775"/>
                <a:gd name="connsiteY0" fmla="*/ 0 h 428625"/>
                <a:gd name="connsiteX1" fmla="*/ 200025 w 485775"/>
                <a:gd name="connsiteY1" fmla="*/ 114300 h 428625"/>
                <a:gd name="connsiteX2" fmla="*/ 485775 w 485775"/>
                <a:gd name="connsiteY2" fmla="*/ 257175 h 428625"/>
                <a:gd name="connsiteX3" fmla="*/ 342900 w 485775"/>
                <a:gd name="connsiteY3" fmla="*/ 419100 h 428625"/>
                <a:gd name="connsiteX4" fmla="*/ 0 w 485775"/>
                <a:gd name="connsiteY4" fmla="*/ 428625 h 428625"/>
                <a:gd name="connsiteX5" fmla="*/ 171450 w 485775"/>
                <a:gd name="connsiteY5" fmla="*/ 123825 h 428625"/>
                <a:gd name="connsiteX6" fmla="*/ 107950 w 485775"/>
                <a:gd name="connsiteY6" fmla="*/ 79375 h 428625"/>
                <a:gd name="connsiteX7" fmla="*/ 228600 w 485775"/>
                <a:gd name="connsiteY7" fmla="*/ 0 h 428625"/>
                <a:gd name="connsiteX0" fmla="*/ 228600 w 485775"/>
                <a:gd name="connsiteY0" fmla="*/ 0 h 428625"/>
                <a:gd name="connsiteX1" fmla="*/ 200025 w 485775"/>
                <a:gd name="connsiteY1" fmla="*/ 114300 h 428625"/>
                <a:gd name="connsiteX2" fmla="*/ 485775 w 485775"/>
                <a:gd name="connsiteY2" fmla="*/ 257175 h 428625"/>
                <a:gd name="connsiteX3" fmla="*/ 342900 w 485775"/>
                <a:gd name="connsiteY3" fmla="*/ 419100 h 428625"/>
                <a:gd name="connsiteX4" fmla="*/ 0 w 485775"/>
                <a:gd name="connsiteY4" fmla="*/ 428625 h 428625"/>
                <a:gd name="connsiteX5" fmla="*/ 171450 w 485775"/>
                <a:gd name="connsiteY5" fmla="*/ 123825 h 428625"/>
                <a:gd name="connsiteX6" fmla="*/ 107950 w 485775"/>
                <a:gd name="connsiteY6" fmla="*/ 79375 h 428625"/>
                <a:gd name="connsiteX7" fmla="*/ 228600 w 485775"/>
                <a:gd name="connsiteY7" fmla="*/ 0 h 428625"/>
                <a:gd name="connsiteX0" fmla="*/ 228600 w 490004"/>
                <a:gd name="connsiteY0" fmla="*/ 0 h 428625"/>
                <a:gd name="connsiteX1" fmla="*/ 200025 w 490004"/>
                <a:gd name="connsiteY1" fmla="*/ 114300 h 428625"/>
                <a:gd name="connsiteX2" fmla="*/ 485775 w 490004"/>
                <a:gd name="connsiteY2" fmla="*/ 257175 h 428625"/>
                <a:gd name="connsiteX3" fmla="*/ 342900 w 490004"/>
                <a:gd name="connsiteY3" fmla="*/ 419100 h 428625"/>
                <a:gd name="connsiteX4" fmla="*/ 0 w 490004"/>
                <a:gd name="connsiteY4" fmla="*/ 428625 h 428625"/>
                <a:gd name="connsiteX5" fmla="*/ 171450 w 490004"/>
                <a:gd name="connsiteY5" fmla="*/ 123825 h 428625"/>
                <a:gd name="connsiteX6" fmla="*/ 107950 w 490004"/>
                <a:gd name="connsiteY6" fmla="*/ 79375 h 428625"/>
                <a:gd name="connsiteX7" fmla="*/ 228600 w 490004"/>
                <a:gd name="connsiteY7" fmla="*/ 0 h 428625"/>
                <a:gd name="connsiteX0" fmla="*/ 228600 w 483845"/>
                <a:gd name="connsiteY0" fmla="*/ 0 h 428625"/>
                <a:gd name="connsiteX1" fmla="*/ 200025 w 483845"/>
                <a:gd name="connsiteY1" fmla="*/ 114300 h 428625"/>
                <a:gd name="connsiteX2" fmla="*/ 479425 w 483845"/>
                <a:gd name="connsiteY2" fmla="*/ 295275 h 428625"/>
                <a:gd name="connsiteX3" fmla="*/ 342900 w 483845"/>
                <a:gd name="connsiteY3" fmla="*/ 419100 h 428625"/>
                <a:gd name="connsiteX4" fmla="*/ 0 w 483845"/>
                <a:gd name="connsiteY4" fmla="*/ 428625 h 428625"/>
                <a:gd name="connsiteX5" fmla="*/ 171450 w 483845"/>
                <a:gd name="connsiteY5" fmla="*/ 123825 h 428625"/>
                <a:gd name="connsiteX6" fmla="*/ 107950 w 483845"/>
                <a:gd name="connsiteY6" fmla="*/ 79375 h 428625"/>
                <a:gd name="connsiteX7" fmla="*/ 228600 w 483845"/>
                <a:gd name="connsiteY7" fmla="*/ 0 h 428625"/>
                <a:gd name="connsiteX0" fmla="*/ 228600 w 483845"/>
                <a:gd name="connsiteY0" fmla="*/ 0 h 428625"/>
                <a:gd name="connsiteX1" fmla="*/ 200025 w 483845"/>
                <a:gd name="connsiteY1" fmla="*/ 114300 h 428625"/>
                <a:gd name="connsiteX2" fmla="*/ 479425 w 483845"/>
                <a:gd name="connsiteY2" fmla="*/ 295275 h 428625"/>
                <a:gd name="connsiteX3" fmla="*/ 342900 w 483845"/>
                <a:gd name="connsiteY3" fmla="*/ 419100 h 428625"/>
                <a:gd name="connsiteX4" fmla="*/ 0 w 483845"/>
                <a:gd name="connsiteY4" fmla="*/ 428625 h 428625"/>
                <a:gd name="connsiteX5" fmla="*/ 171450 w 483845"/>
                <a:gd name="connsiteY5" fmla="*/ 123825 h 428625"/>
                <a:gd name="connsiteX6" fmla="*/ 107950 w 483845"/>
                <a:gd name="connsiteY6" fmla="*/ 79375 h 428625"/>
                <a:gd name="connsiteX7" fmla="*/ 228600 w 483845"/>
                <a:gd name="connsiteY7" fmla="*/ 0 h 428625"/>
                <a:gd name="connsiteX0" fmla="*/ 228600 w 484500"/>
                <a:gd name="connsiteY0" fmla="*/ 0 h 428625"/>
                <a:gd name="connsiteX1" fmla="*/ 200025 w 484500"/>
                <a:gd name="connsiteY1" fmla="*/ 114300 h 428625"/>
                <a:gd name="connsiteX2" fmla="*/ 479425 w 484500"/>
                <a:gd name="connsiteY2" fmla="*/ 295275 h 428625"/>
                <a:gd name="connsiteX3" fmla="*/ 342900 w 484500"/>
                <a:gd name="connsiteY3" fmla="*/ 419100 h 428625"/>
                <a:gd name="connsiteX4" fmla="*/ 0 w 484500"/>
                <a:gd name="connsiteY4" fmla="*/ 428625 h 428625"/>
                <a:gd name="connsiteX5" fmla="*/ 171450 w 484500"/>
                <a:gd name="connsiteY5" fmla="*/ 123825 h 428625"/>
                <a:gd name="connsiteX6" fmla="*/ 107950 w 484500"/>
                <a:gd name="connsiteY6" fmla="*/ 79375 h 428625"/>
                <a:gd name="connsiteX7" fmla="*/ 228600 w 484500"/>
                <a:gd name="connsiteY7" fmla="*/ 0 h 428625"/>
                <a:gd name="connsiteX0" fmla="*/ 228600 w 484500"/>
                <a:gd name="connsiteY0" fmla="*/ 0 h 429870"/>
                <a:gd name="connsiteX1" fmla="*/ 200025 w 484500"/>
                <a:gd name="connsiteY1" fmla="*/ 114300 h 429870"/>
                <a:gd name="connsiteX2" fmla="*/ 479425 w 484500"/>
                <a:gd name="connsiteY2" fmla="*/ 295275 h 429870"/>
                <a:gd name="connsiteX3" fmla="*/ 342900 w 484500"/>
                <a:gd name="connsiteY3" fmla="*/ 419100 h 429870"/>
                <a:gd name="connsiteX4" fmla="*/ 0 w 484500"/>
                <a:gd name="connsiteY4" fmla="*/ 428625 h 429870"/>
                <a:gd name="connsiteX5" fmla="*/ 171450 w 484500"/>
                <a:gd name="connsiteY5" fmla="*/ 123825 h 429870"/>
                <a:gd name="connsiteX6" fmla="*/ 107950 w 484500"/>
                <a:gd name="connsiteY6" fmla="*/ 79375 h 429870"/>
                <a:gd name="connsiteX7" fmla="*/ 228600 w 484500"/>
                <a:gd name="connsiteY7" fmla="*/ 0 h 429870"/>
                <a:gd name="connsiteX0" fmla="*/ 120650 w 376550"/>
                <a:gd name="connsiteY0" fmla="*/ 0 h 421957"/>
                <a:gd name="connsiteX1" fmla="*/ 92075 w 376550"/>
                <a:gd name="connsiteY1" fmla="*/ 114300 h 421957"/>
                <a:gd name="connsiteX2" fmla="*/ 371475 w 376550"/>
                <a:gd name="connsiteY2" fmla="*/ 295275 h 421957"/>
                <a:gd name="connsiteX3" fmla="*/ 234950 w 376550"/>
                <a:gd name="connsiteY3" fmla="*/ 419100 h 421957"/>
                <a:gd name="connsiteX4" fmla="*/ 15875 w 376550"/>
                <a:gd name="connsiteY4" fmla="*/ 358775 h 421957"/>
                <a:gd name="connsiteX5" fmla="*/ 63500 w 376550"/>
                <a:gd name="connsiteY5" fmla="*/ 123825 h 421957"/>
                <a:gd name="connsiteX6" fmla="*/ 0 w 376550"/>
                <a:gd name="connsiteY6" fmla="*/ 79375 h 421957"/>
                <a:gd name="connsiteX7" fmla="*/ 120650 w 376550"/>
                <a:gd name="connsiteY7" fmla="*/ 0 h 421957"/>
                <a:gd name="connsiteX0" fmla="*/ 120650 w 376550"/>
                <a:gd name="connsiteY0" fmla="*/ 0 h 424713"/>
                <a:gd name="connsiteX1" fmla="*/ 92075 w 376550"/>
                <a:gd name="connsiteY1" fmla="*/ 114300 h 424713"/>
                <a:gd name="connsiteX2" fmla="*/ 371475 w 376550"/>
                <a:gd name="connsiteY2" fmla="*/ 295275 h 424713"/>
                <a:gd name="connsiteX3" fmla="*/ 234950 w 376550"/>
                <a:gd name="connsiteY3" fmla="*/ 419100 h 424713"/>
                <a:gd name="connsiteX4" fmla="*/ 15875 w 376550"/>
                <a:gd name="connsiteY4" fmla="*/ 358775 h 424713"/>
                <a:gd name="connsiteX5" fmla="*/ 63500 w 376550"/>
                <a:gd name="connsiteY5" fmla="*/ 123825 h 424713"/>
                <a:gd name="connsiteX6" fmla="*/ 0 w 376550"/>
                <a:gd name="connsiteY6" fmla="*/ 79375 h 424713"/>
                <a:gd name="connsiteX7" fmla="*/ 120650 w 376550"/>
                <a:gd name="connsiteY7" fmla="*/ 0 h 424713"/>
                <a:gd name="connsiteX0" fmla="*/ 120650 w 376550"/>
                <a:gd name="connsiteY0" fmla="*/ 0 h 424713"/>
                <a:gd name="connsiteX1" fmla="*/ 92075 w 376550"/>
                <a:gd name="connsiteY1" fmla="*/ 114300 h 424713"/>
                <a:gd name="connsiteX2" fmla="*/ 371475 w 376550"/>
                <a:gd name="connsiteY2" fmla="*/ 295275 h 424713"/>
                <a:gd name="connsiteX3" fmla="*/ 234950 w 376550"/>
                <a:gd name="connsiteY3" fmla="*/ 419100 h 424713"/>
                <a:gd name="connsiteX4" fmla="*/ 15875 w 376550"/>
                <a:gd name="connsiteY4" fmla="*/ 358775 h 424713"/>
                <a:gd name="connsiteX5" fmla="*/ 63500 w 376550"/>
                <a:gd name="connsiteY5" fmla="*/ 123825 h 424713"/>
                <a:gd name="connsiteX6" fmla="*/ 0 w 376550"/>
                <a:gd name="connsiteY6" fmla="*/ 79375 h 424713"/>
                <a:gd name="connsiteX7" fmla="*/ 120650 w 376550"/>
                <a:gd name="connsiteY7" fmla="*/ 0 h 424713"/>
                <a:gd name="connsiteX0" fmla="*/ 120650 w 376550"/>
                <a:gd name="connsiteY0" fmla="*/ 0 h 426653"/>
                <a:gd name="connsiteX1" fmla="*/ 92075 w 376550"/>
                <a:gd name="connsiteY1" fmla="*/ 114300 h 426653"/>
                <a:gd name="connsiteX2" fmla="*/ 371475 w 376550"/>
                <a:gd name="connsiteY2" fmla="*/ 295275 h 426653"/>
                <a:gd name="connsiteX3" fmla="*/ 234950 w 376550"/>
                <a:gd name="connsiteY3" fmla="*/ 419100 h 426653"/>
                <a:gd name="connsiteX4" fmla="*/ 15875 w 376550"/>
                <a:gd name="connsiteY4" fmla="*/ 358775 h 426653"/>
                <a:gd name="connsiteX5" fmla="*/ 63500 w 376550"/>
                <a:gd name="connsiteY5" fmla="*/ 123825 h 426653"/>
                <a:gd name="connsiteX6" fmla="*/ 0 w 376550"/>
                <a:gd name="connsiteY6" fmla="*/ 79375 h 426653"/>
                <a:gd name="connsiteX7" fmla="*/ 120650 w 376550"/>
                <a:gd name="connsiteY7" fmla="*/ 0 h 426653"/>
                <a:gd name="connsiteX0" fmla="*/ 121005 w 376905"/>
                <a:gd name="connsiteY0" fmla="*/ 0 h 427217"/>
                <a:gd name="connsiteX1" fmla="*/ 92430 w 376905"/>
                <a:gd name="connsiteY1" fmla="*/ 114300 h 427217"/>
                <a:gd name="connsiteX2" fmla="*/ 371830 w 376905"/>
                <a:gd name="connsiteY2" fmla="*/ 295275 h 427217"/>
                <a:gd name="connsiteX3" fmla="*/ 235305 w 376905"/>
                <a:gd name="connsiteY3" fmla="*/ 419100 h 427217"/>
                <a:gd name="connsiteX4" fmla="*/ 3530 w 376905"/>
                <a:gd name="connsiteY4" fmla="*/ 361950 h 427217"/>
                <a:gd name="connsiteX5" fmla="*/ 63855 w 376905"/>
                <a:gd name="connsiteY5" fmla="*/ 123825 h 427217"/>
                <a:gd name="connsiteX6" fmla="*/ 355 w 376905"/>
                <a:gd name="connsiteY6" fmla="*/ 79375 h 427217"/>
                <a:gd name="connsiteX7" fmla="*/ 121005 w 376905"/>
                <a:gd name="connsiteY7" fmla="*/ 0 h 427217"/>
                <a:gd name="connsiteX0" fmla="*/ 121005 w 376905"/>
                <a:gd name="connsiteY0" fmla="*/ 0 h 427217"/>
                <a:gd name="connsiteX1" fmla="*/ 92430 w 376905"/>
                <a:gd name="connsiteY1" fmla="*/ 114300 h 427217"/>
                <a:gd name="connsiteX2" fmla="*/ 371830 w 376905"/>
                <a:gd name="connsiteY2" fmla="*/ 295275 h 427217"/>
                <a:gd name="connsiteX3" fmla="*/ 235305 w 376905"/>
                <a:gd name="connsiteY3" fmla="*/ 419100 h 427217"/>
                <a:gd name="connsiteX4" fmla="*/ 3530 w 376905"/>
                <a:gd name="connsiteY4" fmla="*/ 361950 h 427217"/>
                <a:gd name="connsiteX5" fmla="*/ 63855 w 376905"/>
                <a:gd name="connsiteY5" fmla="*/ 123825 h 427217"/>
                <a:gd name="connsiteX6" fmla="*/ 355 w 376905"/>
                <a:gd name="connsiteY6" fmla="*/ 79375 h 427217"/>
                <a:gd name="connsiteX7" fmla="*/ 121005 w 376905"/>
                <a:gd name="connsiteY7" fmla="*/ 0 h 427217"/>
                <a:gd name="connsiteX0" fmla="*/ 121005 w 376905"/>
                <a:gd name="connsiteY0" fmla="*/ 0 h 427217"/>
                <a:gd name="connsiteX1" fmla="*/ 92430 w 376905"/>
                <a:gd name="connsiteY1" fmla="*/ 114300 h 427217"/>
                <a:gd name="connsiteX2" fmla="*/ 371830 w 376905"/>
                <a:gd name="connsiteY2" fmla="*/ 295275 h 427217"/>
                <a:gd name="connsiteX3" fmla="*/ 235305 w 376905"/>
                <a:gd name="connsiteY3" fmla="*/ 419100 h 427217"/>
                <a:gd name="connsiteX4" fmla="*/ 3530 w 376905"/>
                <a:gd name="connsiteY4" fmla="*/ 361950 h 427217"/>
                <a:gd name="connsiteX5" fmla="*/ 63855 w 376905"/>
                <a:gd name="connsiteY5" fmla="*/ 123825 h 427217"/>
                <a:gd name="connsiteX6" fmla="*/ 355 w 376905"/>
                <a:gd name="connsiteY6" fmla="*/ 79375 h 427217"/>
                <a:gd name="connsiteX7" fmla="*/ 121005 w 376905"/>
                <a:gd name="connsiteY7" fmla="*/ 0 h 427217"/>
                <a:gd name="connsiteX0" fmla="*/ 121005 w 376905"/>
                <a:gd name="connsiteY0" fmla="*/ 0 h 427217"/>
                <a:gd name="connsiteX1" fmla="*/ 92430 w 376905"/>
                <a:gd name="connsiteY1" fmla="*/ 114300 h 427217"/>
                <a:gd name="connsiteX2" fmla="*/ 371830 w 376905"/>
                <a:gd name="connsiteY2" fmla="*/ 295275 h 427217"/>
                <a:gd name="connsiteX3" fmla="*/ 235305 w 376905"/>
                <a:gd name="connsiteY3" fmla="*/ 419100 h 427217"/>
                <a:gd name="connsiteX4" fmla="*/ 3530 w 376905"/>
                <a:gd name="connsiteY4" fmla="*/ 361950 h 427217"/>
                <a:gd name="connsiteX5" fmla="*/ 63855 w 376905"/>
                <a:gd name="connsiteY5" fmla="*/ 123825 h 427217"/>
                <a:gd name="connsiteX6" fmla="*/ 355 w 376905"/>
                <a:gd name="connsiteY6" fmla="*/ 79375 h 427217"/>
                <a:gd name="connsiteX7" fmla="*/ 121005 w 376905"/>
                <a:gd name="connsiteY7" fmla="*/ 0 h 42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905" h="427217">
                  <a:moveTo>
                    <a:pt x="121005" y="0"/>
                  </a:moveTo>
                  <a:lnTo>
                    <a:pt x="92430" y="114300"/>
                  </a:lnTo>
                  <a:cubicBezTo>
                    <a:pt x="187680" y="161925"/>
                    <a:pt x="317855" y="171450"/>
                    <a:pt x="371830" y="295275"/>
                  </a:cubicBezTo>
                  <a:cubicBezTo>
                    <a:pt x="400405" y="390525"/>
                    <a:pt x="301980" y="400050"/>
                    <a:pt x="235305" y="419100"/>
                  </a:cubicBezTo>
                  <a:cubicBezTo>
                    <a:pt x="117830" y="438150"/>
                    <a:pt x="19405" y="425450"/>
                    <a:pt x="3530" y="361950"/>
                  </a:cubicBezTo>
                  <a:cubicBezTo>
                    <a:pt x="-15520" y="277283"/>
                    <a:pt x="47980" y="202142"/>
                    <a:pt x="63855" y="123825"/>
                  </a:cubicBezTo>
                  <a:lnTo>
                    <a:pt x="355" y="79375"/>
                  </a:lnTo>
                  <a:cubicBezTo>
                    <a:pt x="42954" y="64823"/>
                    <a:pt x="83170" y="35983"/>
                    <a:pt x="121005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rnd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C25F5FBB-A835-4D3D-982C-E1DD10BA7DAE}"/>
                </a:ext>
              </a:extLst>
            </p:cNvPr>
            <p:cNvSpPr/>
            <p:nvPr/>
          </p:nvSpPr>
          <p:spPr>
            <a:xfrm>
              <a:off x="5783608" y="2652377"/>
              <a:ext cx="151523" cy="22133"/>
            </a:xfrm>
            <a:custGeom>
              <a:avLst/>
              <a:gdLst>
                <a:gd name="connsiteX0" fmla="*/ 0 w 211931"/>
                <a:gd name="connsiteY0" fmla="*/ 30956 h 30956"/>
                <a:gd name="connsiteX1" fmla="*/ 83344 w 211931"/>
                <a:gd name="connsiteY1" fmla="*/ 0 h 30956"/>
                <a:gd name="connsiteX2" fmla="*/ 211931 w 211931"/>
                <a:gd name="connsiteY2" fmla="*/ 2381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931" h="30956">
                  <a:moveTo>
                    <a:pt x="0" y="30956"/>
                  </a:moveTo>
                  <a:lnTo>
                    <a:pt x="83344" y="0"/>
                  </a:lnTo>
                  <a:lnTo>
                    <a:pt x="211931" y="2381"/>
                  </a:lnTo>
                </a:path>
              </a:pathLst>
            </a:custGeom>
            <a:noFill/>
            <a:ln w="3810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ZoneTexte 56">
            <a:extLst>
              <a:ext uri="{FF2B5EF4-FFF2-40B4-BE49-F238E27FC236}">
                <a16:creationId xmlns:a16="http://schemas.microsoft.com/office/drawing/2014/main" id="{319289C9-8BDF-4C52-ADDC-AC0C2B00E9BC}"/>
              </a:ext>
            </a:extLst>
          </p:cNvPr>
          <p:cNvSpPr txBox="1"/>
          <p:nvPr/>
        </p:nvSpPr>
        <p:spPr>
          <a:xfrm>
            <a:off x="191593" y="3336630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Investissements :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B8D78FD-E2D1-4484-8A01-2510753410A6}"/>
              </a:ext>
            </a:extLst>
          </p:cNvPr>
          <p:cNvSpPr txBox="1"/>
          <p:nvPr/>
        </p:nvSpPr>
        <p:spPr>
          <a:xfrm>
            <a:off x="1556637" y="3723810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4 M€ </a:t>
            </a:r>
            <a:r>
              <a:rPr lang="fr-FR">
                <a:solidFill>
                  <a:schemeClr val="tx2"/>
                </a:solidFill>
              </a:rPr>
              <a:t>pour</a:t>
            </a:r>
            <a:r>
              <a:rPr lang="fr-FR" b="1">
                <a:solidFill>
                  <a:schemeClr val="accent2"/>
                </a:solidFill>
              </a:rPr>
              <a:t> 800 points</a:t>
            </a:r>
            <a:br>
              <a:rPr lang="fr-FR" b="1">
                <a:solidFill>
                  <a:schemeClr val="accent2"/>
                </a:solidFill>
              </a:rPr>
            </a:br>
            <a:r>
              <a:rPr lang="fr-FR" b="1">
                <a:solidFill>
                  <a:schemeClr val="accent1"/>
                </a:solidFill>
              </a:rPr>
              <a:t>8 M€ </a:t>
            </a:r>
            <a:r>
              <a:rPr lang="fr-FR">
                <a:solidFill>
                  <a:schemeClr val="tx2"/>
                </a:solidFill>
              </a:rPr>
              <a:t>pour</a:t>
            </a:r>
            <a:r>
              <a:rPr lang="fr-FR" b="1">
                <a:solidFill>
                  <a:schemeClr val="accent2"/>
                </a:solidFill>
              </a:rPr>
              <a:t> </a:t>
            </a:r>
            <a:r>
              <a:rPr lang="fr-FR" b="1">
                <a:solidFill>
                  <a:schemeClr val="accent1"/>
                </a:solidFill>
              </a:rPr>
              <a:t>1 600 points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075B0B8-6E1E-444D-9B3F-B19268845967}"/>
              </a:ext>
            </a:extLst>
          </p:cNvPr>
          <p:cNvSpPr txBox="1"/>
          <p:nvPr/>
        </p:nvSpPr>
        <p:spPr>
          <a:xfrm>
            <a:off x="6234004" y="3871739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accent5"/>
                </a:solidFill>
              </a:rPr>
              <a:t>380 k€ </a:t>
            </a:r>
            <a:r>
              <a:rPr lang="fr-FR">
                <a:solidFill>
                  <a:schemeClr val="tx2"/>
                </a:solidFill>
              </a:rPr>
              <a:t>de bacs</a:t>
            </a:r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C431B51-3E51-46BA-894A-081A9AA9AA23}"/>
              </a:ext>
            </a:extLst>
          </p:cNvPr>
          <p:cNvGrpSpPr/>
          <p:nvPr/>
        </p:nvGrpSpPr>
        <p:grpSpPr>
          <a:xfrm>
            <a:off x="7618476" y="2778046"/>
            <a:ext cx="478800" cy="571295"/>
            <a:chOff x="1505477" y="1566751"/>
            <a:chExt cx="478800" cy="571295"/>
          </a:xfrm>
        </p:grpSpPr>
        <p:sp>
          <p:nvSpPr>
            <p:cNvPr id="78" name="Rectangle : coins arrondis 77">
              <a:extLst>
                <a:ext uri="{FF2B5EF4-FFF2-40B4-BE49-F238E27FC236}">
                  <a16:creationId xmlns:a16="http://schemas.microsoft.com/office/drawing/2014/main" id="{76BEF3C0-ECB8-4A47-ACBA-F460F023348B}"/>
                </a:ext>
              </a:extLst>
            </p:cNvPr>
            <p:cNvSpPr/>
            <p:nvPr/>
          </p:nvSpPr>
          <p:spPr>
            <a:xfrm>
              <a:off x="1527255" y="1600192"/>
              <a:ext cx="396000" cy="414528"/>
            </a:xfrm>
            <a:prstGeom prst="roundRect">
              <a:avLst/>
            </a:prstGeom>
            <a:solidFill>
              <a:schemeClr val="tx2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5B454066-34B9-428A-93BA-A2751CF760F0}"/>
                </a:ext>
              </a:extLst>
            </p:cNvPr>
            <p:cNvSpPr/>
            <p:nvPr/>
          </p:nvSpPr>
          <p:spPr>
            <a:xfrm>
              <a:off x="1521645" y="2015282"/>
              <a:ext cx="119953" cy="11995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797C2AAF-9238-481F-8EE8-5FFE25A6618D}"/>
                </a:ext>
              </a:extLst>
            </p:cNvPr>
            <p:cNvSpPr/>
            <p:nvPr/>
          </p:nvSpPr>
          <p:spPr>
            <a:xfrm>
              <a:off x="1807716" y="2018094"/>
              <a:ext cx="119953" cy="11995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 : coins arrondis 80">
              <a:extLst>
                <a:ext uri="{FF2B5EF4-FFF2-40B4-BE49-F238E27FC236}">
                  <a16:creationId xmlns:a16="http://schemas.microsoft.com/office/drawing/2014/main" id="{40983E49-9B66-4BCF-BA1E-3DE72ADA1942}"/>
                </a:ext>
              </a:extLst>
            </p:cNvPr>
            <p:cNvSpPr/>
            <p:nvPr/>
          </p:nvSpPr>
          <p:spPr>
            <a:xfrm>
              <a:off x="1505477" y="1566751"/>
              <a:ext cx="478800" cy="76452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3" name="ZoneTexte 82">
            <a:extLst>
              <a:ext uri="{FF2B5EF4-FFF2-40B4-BE49-F238E27FC236}">
                <a16:creationId xmlns:a16="http://schemas.microsoft.com/office/drawing/2014/main" id="{FDFFBD8A-C1F0-4637-97A4-64119DBEE5C6}"/>
              </a:ext>
            </a:extLst>
          </p:cNvPr>
          <p:cNvSpPr txBox="1"/>
          <p:nvPr/>
        </p:nvSpPr>
        <p:spPr>
          <a:xfrm>
            <a:off x="5634836" y="2856609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accent5"/>
                </a:solidFill>
              </a:rPr>
              <a:t>2 200 </a:t>
            </a:r>
            <a:r>
              <a:rPr lang="fr-FR"/>
              <a:t>bacs RSHV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718FAB7A-8A75-480F-B0ED-B996C96F8C97}"/>
              </a:ext>
            </a:extLst>
          </p:cNvPr>
          <p:cNvSpPr txBox="1"/>
          <p:nvPr/>
        </p:nvSpPr>
        <p:spPr>
          <a:xfrm>
            <a:off x="191592" y="4650588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Fonctionnement :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12A0DA8C-10D6-462A-A431-F198BC83419F}"/>
              </a:ext>
            </a:extLst>
          </p:cNvPr>
          <p:cNvSpPr txBox="1"/>
          <p:nvPr/>
        </p:nvSpPr>
        <p:spPr>
          <a:xfrm>
            <a:off x="4178857" y="3780153"/>
            <a:ext cx="146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>
                <a:solidFill>
                  <a:schemeClr val="tx2"/>
                </a:solidFill>
              </a:rPr>
              <a:t>y compris génie civil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2EE74DDE-CD34-4231-9B31-F8670FED8EAD}"/>
              </a:ext>
            </a:extLst>
          </p:cNvPr>
          <p:cNvSpPr txBox="1"/>
          <p:nvPr/>
        </p:nvSpPr>
        <p:spPr>
          <a:xfrm>
            <a:off x="1634820" y="4292348"/>
            <a:ext cx="33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accent3"/>
                </a:solidFill>
              </a:rPr>
              <a:t>100 k€ de subventions CITEO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E0BCE5B3-20EC-400E-B257-DD8F9F719507}"/>
              </a:ext>
            </a:extLst>
          </p:cNvPr>
          <p:cNvSpPr txBox="1"/>
          <p:nvPr/>
        </p:nvSpPr>
        <p:spPr>
          <a:xfrm>
            <a:off x="2318376" y="5077519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510 k€</a:t>
            </a:r>
            <a:r>
              <a:rPr lang="fr-FR">
                <a:solidFill>
                  <a:schemeClr val="tx2"/>
                </a:solidFill>
              </a:rPr>
              <a:t> pour</a:t>
            </a:r>
            <a:r>
              <a:rPr lang="fr-FR" b="1">
                <a:solidFill>
                  <a:schemeClr val="accent2"/>
                </a:solidFill>
              </a:rPr>
              <a:t> 800 points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047FCA91-A567-41C9-8655-134B14C44DDC}"/>
              </a:ext>
            </a:extLst>
          </p:cNvPr>
          <p:cNvSpPr txBox="1"/>
          <p:nvPr/>
        </p:nvSpPr>
        <p:spPr>
          <a:xfrm>
            <a:off x="2129944" y="5333100"/>
            <a:ext cx="298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accent1"/>
                </a:solidFill>
              </a:rPr>
              <a:t>1 000 k€</a:t>
            </a:r>
            <a:r>
              <a:rPr lang="fr-FR">
                <a:solidFill>
                  <a:schemeClr val="accent1"/>
                </a:solidFill>
              </a:rPr>
              <a:t> </a:t>
            </a:r>
            <a:r>
              <a:rPr lang="fr-FR">
                <a:solidFill>
                  <a:schemeClr val="tx2"/>
                </a:solidFill>
              </a:rPr>
              <a:t>pour</a:t>
            </a:r>
            <a:r>
              <a:rPr lang="fr-FR" b="1">
                <a:solidFill>
                  <a:schemeClr val="accent2"/>
                </a:solidFill>
              </a:rPr>
              <a:t> </a:t>
            </a:r>
            <a:r>
              <a:rPr lang="fr-FR" b="1">
                <a:solidFill>
                  <a:schemeClr val="accent1"/>
                </a:solidFill>
              </a:rPr>
              <a:t>1600 points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D526A917-F958-46B4-9BF3-63C14E36844E}"/>
              </a:ext>
            </a:extLst>
          </p:cNvPr>
          <p:cNvSpPr txBox="1"/>
          <p:nvPr/>
        </p:nvSpPr>
        <p:spPr>
          <a:xfrm>
            <a:off x="615022" y="5101533"/>
            <a:ext cx="1578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>
                <a:solidFill>
                  <a:schemeClr val="tx2"/>
                </a:solidFill>
              </a:rPr>
              <a:t>Maintenance, lavage, badges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1B90793A-3322-42A9-BBB6-45AD04BF2489}"/>
              </a:ext>
            </a:extLst>
          </p:cNvPr>
          <p:cNvSpPr txBox="1"/>
          <p:nvPr/>
        </p:nvSpPr>
        <p:spPr>
          <a:xfrm>
            <a:off x="6317804" y="5130642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accent6"/>
                </a:solidFill>
              </a:rPr>
              <a:t>30 k€ </a:t>
            </a:r>
            <a:r>
              <a:rPr lang="fr-FR">
                <a:solidFill>
                  <a:schemeClr val="tx2"/>
                </a:solidFill>
              </a:rPr>
              <a:t>de sacs</a:t>
            </a:r>
          </a:p>
        </p:txBody>
      </p:sp>
      <p:sp>
        <p:nvSpPr>
          <p:cNvPr id="102" name="Espace réservé du contenu 9">
            <a:extLst>
              <a:ext uri="{FF2B5EF4-FFF2-40B4-BE49-F238E27FC236}">
                <a16:creationId xmlns:a16="http://schemas.microsoft.com/office/drawing/2014/main" id="{C330D5D2-D851-4EDF-9DE8-092D7C24E378}"/>
              </a:ext>
            </a:extLst>
          </p:cNvPr>
          <p:cNvSpPr txBox="1">
            <a:spLocks/>
          </p:cNvSpPr>
          <p:nvPr/>
        </p:nvSpPr>
        <p:spPr>
          <a:xfrm>
            <a:off x="923828" y="5755555"/>
            <a:ext cx="7296344" cy="985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fr-FR" sz="1600"/>
              <a:t>Des charges très conséquentes pour l’apport volontaire du fait d’un </a:t>
            </a:r>
            <a:r>
              <a:rPr lang="fr-FR" sz="1600" b="1">
                <a:solidFill>
                  <a:schemeClr val="accent2"/>
                </a:solidFill>
              </a:rPr>
              <a:t>maillage fin</a:t>
            </a:r>
            <a:r>
              <a:rPr lang="fr-FR" sz="1600" b="1"/>
              <a:t> </a:t>
            </a:r>
            <a:r>
              <a:rPr lang="fr-FR" sz="1600"/>
              <a:t>du territoire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fr-FR" sz="1600"/>
              <a:t>Des charges limitées sur le regroupement mais pour un </a:t>
            </a:r>
            <a:r>
              <a:rPr lang="fr-FR" sz="1600" b="1">
                <a:solidFill>
                  <a:schemeClr val="accent5"/>
                </a:solidFill>
              </a:rPr>
              <a:t>moins bon contrôle des apports des usagers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E8ABA9CE-5D60-4369-8E38-C43910DF2B50}"/>
              </a:ext>
            </a:extLst>
          </p:cNvPr>
          <p:cNvSpPr txBox="1"/>
          <p:nvPr/>
        </p:nvSpPr>
        <p:spPr>
          <a:xfrm>
            <a:off x="148952" y="1875469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Besoins :</a:t>
            </a:r>
          </a:p>
        </p:txBody>
      </p:sp>
    </p:spTree>
    <p:extLst>
      <p:ext uri="{BB962C8B-B14F-4D97-AF65-F5344CB8AC3E}">
        <p14:creationId xmlns:p14="http://schemas.microsoft.com/office/powerpoint/2010/main" val="229787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99A5FC9-0EED-4C7E-8082-5662B89B6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741567"/>
            <a:ext cx="8820150" cy="19335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BABFFF4-9AA8-4E0F-9080-62BAD484C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4" y="2863646"/>
            <a:ext cx="7562436" cy="3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2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43E2310-591E-4800-836F-675E8CE92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48811"/>
              </p:ext>
            </p:extLst>
          </p:nvPr>
        </p:nvGraphicFramePr>
        <p:xfrm>
          <a:off x="127819" y="993058"/>
          <a:ext cx="8839200" cy="4896466"/>
        </p:xfrm>
        <a:graphic>
          <a:graphicData uri="http://schemas.openxmlformats.org/drawingml/2006/table">
            <a:tbl>
              <a:tblPr/>
              <a:tblGrid>
                <a:gridCol w="886222">
                  <a:extLst>
                    <a:ext uri="{9D8B030D-6E8A-4147-A177-3AD203B41FA5}">
                      <a16:colId xmlns:a16="http://schemas.microsoft.com/office/drawing/2014/main" val="15752017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565414953"/>
                    </a:ext>
                  </a:extLst>
                </a:gridCol>
                <a:gridCol w="851693">
                  <a:extLst>
                    <a:ext uri="{9D8B030D-6E8A-4147-A177-3AD203B41FA5}">
                      <a16:colId xmlns:a16="http://schemas.microsoft.com/office/drawing/2014/main" val="1142444114"/>
                    </a:ext>
                  </a:extLst>
                </a:gridCol>
                <a:gridCol w="851693">
                  <a:extLst>
                    <a:ext uri="{9D8B030D-6E8A-4147-A177-3AD203B41FA5}">
                      <a16:colId xmlns:a16="http://schemas.microsoft.com/office/drawing/2014/main" val="3829745205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71281131"/>
                    </a:ext>
                  </a:extLst>
                </a:gridCol>
                <a:gridCol w="908269">
                  <a:extLst>
                    <a:ext uri="{9D8B030D-6E8A-4147-A177-3AD203B41FA5}">
                      <a16:colId xmlns:a16="http://schemas.microsoft.com/office/drawing/2014/main" val="3041790901"/>
                    </a:ext>
                  </a:extLst>
                </a:gridCol>
                <a:gridCol w="1238864">
                  <a:extLst>
                    <a:ext uri="{9D8B030D-6E8A-4147-A177-3AD203B41FA5}">
                      <a16:colId xmlns:a16="http://schemas.microsoft.com/office/drawing/2014/main" val="541046879"/>
                    </a:ext>
                  </a:extLst>
                </a:gridCol>
                <a:gridCol w="1130710">
                  <a:extLst>
                    <a:ext uri="{9D8B030D-6E8A-4147-A177-3AD203B41FA5}">
                      <a16:colId xmlns:a16="http://schemas.microsoft.com/office/drawing/2014/main" val="393791646"/>
                    </a:ext>
                  </a:extLst>
                </a:gridCol>
                <a:gridCol w="1268361">
                  <a:extLst>
                    <a:ext uri="{9D8B030D-6E8A-4147-A177-3AD203B41FA5}">
                      <a16:colId xmlns:a16="http://schemas.microsoft.com/office/drawing/2014/main" val="3727744999"/>
                    </a:ext>
                  </a:extLst>
                </a:gridCol>
              </a:tblGrid>
              <a:tr h="18931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Commune</a:t>
                      </a:r>
                    </a:p>
                  </a:txBody>
                  <a:tcPr marL="7702" marR="7702" marT="7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 totale commune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Hypothèse 400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Hypothèse 800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villages </a:t>
                      </a:r>
                      <a:b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collectés en OM 2020</a:t>
                      </a:r>
                    </a:p>
                  </a:txBody>
                  <a:tcPr marL="7702" marR="7702" marT="7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 villages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ATTENTION taux maisons secondaires !</a:t>
                      </a:r>
                      <a:b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Moyenne 32,7 %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Nombre de points de collecte à supprimer AVEC maisons secondaires pour avoir </a:t>
                      </a:r>
                    </a:p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pt / 10 </a:t>
                      </a:r>
                      <a:r>
                        <a:rPr lang="fr-FR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hab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Nombre de points de collecte à supprimer AVEC maisons secondaires pour avoir </a:t>
                      </a:r>
                    </a:p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pt / 20 </a:t>
                      </a:r>
                      <a:r>
                        <a:rPr lang="fr-FR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hab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020034"/>
                  </a:ext>
                </a:extLst>
              </a:tr>
              <a:tr h="5127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CUNLHAT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1 285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702" marR="7702" marT="7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633500"/>
                  </a:ext>
                </a:extLst>
              </a:tr>
              <a:tr h="5127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FAYET RONAYE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02" marR="7702" marT="7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360714"/>
                  </a:ext>
                </a:extLst>
              </a:tr>
              <a:tr h="7325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LA CHAPELLE-AGNON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702" marR="7702" marT="7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94599"/>
                  </a:ext>
                </a:extLst>
              </a:tr>
              <a:tr h="5127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LE BRUGERON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702" marR="7702" marT="7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65686"/>
                  </a:ext>
                </a:extLst>
              </a:tr>
              <a:tr h="7325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SAINT-MARTIN-DES-OLMES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702" marR="7702" marT="77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91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30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3458060-B143-4906-BB7A-BE71BFEB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collecte</a:t>
            </a: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37FE8BFA-9F81-45A9-AA76-1D7A293E321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1352538"/>
            <a:ext cx="4810616" cy="452622"/>
          </a:xfrm>
          <a:solidFill>
            <a:schemeClr val="accent2"/>
          </a:solidFill>
        </p:spPr>
        <p:txBody>
          <a:bodyPr/>
          <a:lstStyle/>
          <a:p>
            <a:r>
              <a:rPr lang="fr-FR"/>
              <a:t>Apport volontaire </a:t>
            </a:r>
            <a:r>
              <a:rPr lang="fr-FR" sz="1600" b="0" i="1"/>
              <a:t>(double poste)</a:t>
            </a:r>
            <a:endParaRPr lang="fr-FR" b="0" i="1"/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B0276C4F-5A70-46DC-9898-A076647C83B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61814" y="1352538"/>
            <a:ext cx="2953536" cy="452622"/>
          </a:xfrm>
          <a:solidFill>
            <a:schemeClr val="accent5"/>
          </a:solidFill>
        </p:spPr>
        <p:txBody>
          <a:bodyPr/>
          <a:lstStyle/>
          <a:p>
            <a:r>
              <a:rPr lang="fr-FR"/>
              <a:t>Regroupement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A8351BFC-DD7C-4581-95B4-8AC8283F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Impacts des scénarios</a:t>
            </a:r>
          </a:p>
          <a:p>
            <a:endParaRPr lang="fr-FR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319289C9-8BDF-4C52-ADDC-AC0C2B00E9BC}"/>
              </a:ext>
            </a:extLst>
          </p:cNvPr>
          <p:cNvSpPr txBox="1"/>
          <p:nvPr/>
        </p:nvSpPr>
        <p:spPr>
          <a:xfrm>
            <a:off x="191593" y="3646538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Investissements :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BCBB58C-BA3A-4C7E-8346-196DCB85FA64}"/>
              </a:ext>
            </a:extLst>
          </p:cNvPr>
          <p:cNvSpPr txBox="1"/>
          <p:nvPr/>
        </p:nvSpPr>
        <p:spPr>
          <a:xfrm>
            <a:off x="148952" y="1875469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Besoins :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718FAB7A-8A75-480F-B0ED-B996C96F8C97}"/>
              </a:ext>
            </a:extLst>
          </p:cNvPr>
          <p:cNvSpPr txBox="1"/>
          <p:nvPr/>
        </p:nvSpPr>
        <p:spPr>
          <a:xfrm>
            <a:off x="191592" y="4695829"/>
            <a:ext cx="511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Fonctionnement : </a:t>
            </a:r>
            <a:r>
              <a:rPr lang="fr-FR" sz="1400" i="1">
                <a:solidFill>
                  <a:schemeClr val="tx2"/>
                </a:solidFill>
              </a:rPr>
              <a:t>Carburant, personnel, locaux etc.</a:t>
            </a:r>
            <a:endParaRPr lang="fr-FR" sz="1800" i="1">
              <a:solidFill>
                <a:schemeClr val="tx2"/>
              </a:solidFill>
            </a:endParaRPr>
          </a:p>
        </p:txBody>
      </p:sp>
      <p:sp>
        <p:nvSpPr>
          <p:cNvPr id="102" name="Espace réservé du contenu 9">
            <a:extLst>
              <a:ext uri="{FF2B5EF4-FFF2-40B4-BE49-F238E27FC236}">
                <a16:creationId xmlns:a16="http://schemas.microsoft.com/office/drawing/2014/main" id="{C330D5D2-D851-4EDF-9DE8-092D7C24E378}"/>
              </a:ext>
            </a:extLst>
          </p:cNvPr>
          <p:cNvSpPr txBox="1">
            <a:spLocks/>
          </p:cNvSpPr>
          <p:nvPr/>
        </p:nvSpPr>
        <p:spPr>
          <a:xfrm>
            <a:off x="922020" y="5618098"/>
            <a:ext cx="7299960" cy="11224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>
            <a:normAutofit lnSpcReduction="10000"/>
          </a:bodyPr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fr-FR" sz="1200"/>
              <a:t>La collecte en latéral nécessite du </a:t>
            </a:r>
            <a:r>
              <a:rPr lang="fr-FR" sz="1200" b="1">
                <a:solidFill>
                  <a:schemeClr val="accent2"/>
                </a:solidFill>
              </a:rPr>
              <a:t>matériel plus coûteux </a:t>
            </a:r>
            <a:r>
              <a:rPr lang="fr-FR" sz="1200"/>
              <a:t>(complexité technique) mais permet </a:t>
            </a:r>
            <a:r>
              <a:rPr lang="fr-FR" sz="1200" b="1">
                <a:solidFill>
                  <a:schemeClr val="accent2"/>
                </a:solidFill>
              </a:rPr>
              <a:t>de limiter le temps de la collecte </a:t>
            </a:r>
            <a:r>
              <a:rPr lang="fr-FR" sz="1200"/>
              <a:t>et donc les charges de fonctionnement.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fr-FR" sz="1200"/>
              <a:t>La régie compte actuellement 21 agents, dont 8 peuvent quitter le service d’ici 3 ans (CDD et retraite) : sur les scénarios dont la régie nécessite moins de 13 agents, certains agents doivent être affectés à d’autres tâches (lavage des PAV par ex.)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577CADE-2A5F-45F7-8FDA-C8904BE2D874}"/>
              </a:ext>
            </a:extLst>
          </p:cNvPr>
          <p:cNvSpPr txBox="1"/>
          <p:nvPr/>
        </p:nvSpPr>
        <p:spPr>
          <a:xfrm>
            <a:off x="6360027" y="2128956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5"/>
                </a:solidFill>
              </a:rPr>
              <a:t>4</a:t>
            </a:r>
            <a:r>
              <a:rPr lang="fr-FR" sz="1600">
                <a:solidFill>
                  <a:schemeClr val="tx2"/>
                </a:solidFill>
              </a:rPr>
              <a:t> bennes</a:t>
            </a:r>
            <a:br>
              <a:rPr lang="fr-FR" sz="1600">
                <a:solidFill>
                  <a:schemeClr val="tx2"/>
                </a:solidFill>
              </a:rPr>
            </a:br>
            <a:r>
              <a:rPr lang="fr-FR" sz="1600">
                <a:solidFill>
                  <a:schemeClr val="tx2"/>
                </a:solidFill>
              </a:rPr>
              <a:t>+ </a:t>
            </a:r>
            <a:r>
              <a:rPr lang="fr-FR" sz="1600" b="1">
                <a:solidFill>
                  <a:schemeClr val="accent5"/>
                </a:solidFill>
              </a:rPr>
              <a:t>15</a:t>
            </a:r>
            <a:r>
              <a:rPr lang="fr-FR" sz="1600">
                <a:solidFill>
                  <a:schemeClr val="tx2"/>
                </a:solidFill>
              </a:rPr>
              <a:t> agents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0E0874-7391-4B46-8923-D4A02F1255DB}"/>
              </a:ext>
            </a:extLst>
          </p:cNvPr>
          <p:cNvSpPr txBox="1"/>
          <p:nvPr/>
        </p:nvSpPr>
        <p:spPr>
          <a:xfrm>
            <a:off x="1545687" y="2040953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6"/>
                </a:solidFill>
              </a:rPr>
              <a:t>Classique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777E19-509D-49E5-BEBD-7C9D627F2EC3}"/>
              </a:ext>
            </a:extLst>
          </p:cNvPr>
          <p:cNvSpPr txBox="1"/>
          <p:nvPr/>
        </p:nvSpPr>
        <p:spPr>
          <a:xfrm>
            <a:off x="3901533" y="2047569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rgbClr val="7030A0"/>
                </a:solidFill>
              </a:rPr>
              <a:t>Latéral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6C885E-63B0-4DD5-A9FC-88C08448F019}"/>
              </a:ext>
            </a:extLst>
          </p:cNvPr>
          <p:cNvSpPr txBox="1"/>
          <p:nvPr/>
        </p:nvSpPr>
        <p:spPr>
          <a:xfrm>
            <a:off x="938420" y="2424618"/>
            <a:ext cx="229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2"/>
                </a:solidFill>
              </a:rPr>
              <a:t>4</a:t>
            </a:r>
            <a:r>
              <a:rPr lang="fr-FR" sz="1600"/>
              <a:t> bennes + </a:t>
            </a:r>
            <a:r>
              <a:rPr lang="fr-FR" sz="1600" b="1">
                <a:solidFill>
                  <a:schemeClr val="accent2"/>
                </a:solidFill>
              </a:rPr>
              <a:t>9</a:t>
            </a:r>
            <a:r>
              <a:rPr lang="fr-FR" sz="1600"/>
              <a:t> agents</a:t>
            </a:r>
            <a:br>
              <a:rPr lang="fr-FR" sz="1600"/>
            </a:br>
            <a:r>
              <a:rPr lang="fr-FR" sz="1600" b="1">
                <a:solidFill>
                  <a:schemeClr val="accent1"/>
                </a:solidFill>
              </a:rPr>
              <a:t>6</a:t>
            </a:r>
            <a:r>
              <a:rPr lang="fr-FR" sz="1600"/>
              <a:t> bennes + </a:t>
            </a:r>
            <a:r>
              <a:rPr lang="fr-FR" sz="1600" b="1">
                <a:solidFill>
                  <a:schemeClr val="accent1"/>
                </a:solidFill>
              </a:rPr>
              <a:t>12</a:t>
            </a:r>
            <a:r>
              <a:rPr lang="fr-FR" sz="1600"/>
              <a:t> agents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68E5C4-F494-4F38-90FB-F6D4FE4453AE}"/>
              </a:ext>
            </a:extLst>
          </p:cNvPr>
          <p:cNvSpPr txBox="1"/>
          <p:nvPr/>
        </p:nvSpPr>
        <p:spPr>
          <a:xfrm>
            <a:off x="3288137" y="2426852"/>
            <a:ext cx="218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2"/>
                </a:solidFill>
              </a:rPr>
              <a:t>3</a:t>
            </a:r>
            <a:r>
              <a:rPr lang="fr-FR" sz="1600"/>
              <a:t> bennes + </a:t>
            </a:r>
            <a:r>
              <a:rPr lang="fr-FR" sz="1600" b="1">
                <a:solidFill>
                  <a:schemeClr val="accent2"/>
                </a:solidFill>
              </a:rPr>
              <a:t>7</a:t>
            </a:r>
            <a:r>
              <a:rPr lang="fr-FR" sz="1600"/>
              <a:t> agents</a:t>
            </a:r>
            <a:br>
              <a:rPr lang="fr-FR" sz="1600"/>
            </a:br>
            <a:r>
              <a:rPr lang="fr-FR" sz="1600" b="1">
                <a:solidFill>
                  <a:schemeClr val="accent1"/>
                </a:solidFill>
              </a:rPr>
              <a:t>4</a:t>
            </a:r>
            <a:r>
              <a:rPr lang="fr-FR" sz="1600"/>
              <a:t> bennes + </a:t>
            </a:r>
            <a:r>
              <a:rPr lang="fr-FR" sz="1600" b="1">
                <a:solidFill>
                  <a:schemeClr val="accent1"/>
                </a:solidFill>
              </a:rPr>
              <a:t>9</a:t>
            </a:r>
            <a:r>
              <a:rPr lang="fr-FR" sz="1600"/>
              <a:t> agents</a:t>
            </a: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BC3512AD-49F0-4032-B88F-ED6495B884C4}"/>
              </a:ext>
            </a:extLst>
          </p:cNvPr>
          <p:cNvGrpSpPr/>
          <p:nvPr/>
        </p:nvGrpSpPr>
        <p:grpSpPr>
          <a:xfrm>
            <a:off x="6468289" y="2912571"/>
            <a:ext cx="1090172" cy="550417"/>
            <a:chOff x="2264670" y="2386012"/>
            <a:chExt cx="1460049" cy="73716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05989DC-34EC-4838-9D65-27AB09726157}"/>
                </a:ext>
              </a:extLst>
            </p:cNvPr>
            <p:cNvSpPr/>
            <p:nvPr/>
          </p:nvSpPr>
          <p:spPr>
            <a:xfrm>
              <a:off x="2264671" y="2852431"/>
              <a:ext cx="399163" cy="19711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508BCC3-4F47-4C36-9277-9A1092594DA2}"/>
                </a:ext>
              </a:extLst>
            </p:cNvPr>
            <p:cNvSpPr/>
            <p:nvPr/>
          </p:nvSpPr>
          <p:spPr>
            <a:xfrm>
              <a:off x="2652959" y="2795607"/>
              <a:ext cx="779961" cy="253943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id="{01A24FB6-DBB2-4704-B775-9C1896DC3401}"/>
                </a:ext>
              </a:extLst>
            </p:cNvPr>
            <p:cNvSpPr/>
            <p:nvPr/>
          </p:nvSpPr>
          <p:spPr>
            <a:xfrm>
              <a:off x="2264670" y="2457949"/>
              <a:ext cx="399163" cy="39448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EBC830C3-94D8-47B7-B203-0D6FB4C14897}"/>
                </a:ext>
              </a:extLst>
            </p:cNvPr>
            <p:cNvSpPr/>
            <p:nvPr/>
          </p:nvSpPr>
          <p:spPr>
            <a:xfrm>
              <a:off x="2663834" y="2390731"/>
              <a:ext cx="801211" cy="404876"/>
            </a:xfrm>
            <a:custGeom>
              <a:avLst/>
              <a:gdLst>
                <a:gd name="connsiteX0" fmla="*/ 785812 w 785812"/>
                <a:gd name="connsiteY0" fmla="*/ 352425 h 352425"/>
                <a:gd name="connsiteX1" fmla="*/ 0 w 785812"/>
                <a:gd name="connsiteY1" fmla="*/ 352425 h 352425"/>
                <a:gd name="connsiteX2" fmla="*/ 0 w 785812"/>
                <a:gd name="connsiteY2" fmla="*/ 0 h 352425"/>
                <a:gd name="connsiteX3" fmla="*/ 638175 w 785812"/>
                <a:gd name="connsiteY3" fmla="*/ 0 h 352425"/>
                <a:gd name="connsiteX4" fmla="*/ 785812 w 785812"/>
                <a:gd name="connsiteY4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812" h="352425">
                  <a:moveTo>
                    <a:pt x="785812" y="352425"/>
                  </a:moveTo>
                  <a:lnTo>
                    <a:pt x="0" y="352425"/>
                  </a:lnTo>
                  <a:lnTo>
                    <a:pt x="0" y="0"/>
                  </a:lnTo>
                  <a:lnTo>
                    <a:pt x="638175" y="0"/>
                  </a:lnTo>
                  <a:lnTo>
                    <a:pt x="785812" y="35242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204D41CE-5310-4C68-94C1-335AFC0F1A11}"/>
                </a:ext>
              </a:extLst>
            </p:cNvPr>
            <p:cNvSpPr/>
            <p:nvPr/>
          </p:nvSpPr>
          <p:spPr>
            <a:xfrm>
              <a:off x="2473530" y="2796943"/>
              <a:ext cx="326234" cy="326233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778BF587-34A8-4FF0-B10F-C690211AE7BB}"/>
                </a:ext>
              </a:extLst>
            </p:cNvPr>
            <p:cNvSpPr/>
            <p:nvPr/>
          </p:nvSpPr>
          <p:spPr>
            <a:xfrm>
              <a:off x="3296991" y="2418450"/>
              <a:ext cx="427728" cy="608969"/>
            </a:xfrm>
            <a:custGeom>
              <a:avLst/>
              <a:gdLst>
                <a:gd name="connsiteX0" fmla="*/ 0 w 374650"/>
                <a:gd name="connsiteY0" fmla="*/ 0 h 533400"/>
                <a:gd name="connsiteX1" fmla="*/ 228600 w 374650"/>
                <a:gd name="connsiteY1" fmla="*/ 533400 h 533400"/>
                <a:gd name="connsiteX2" fmla="*/ 374650 w 374650"/>
                <a:gd name="connsiteY2" fmla="*/ 533400 h 533400"/>
                <a:gd name="connsiteX3" fmla="*/ 374650 w 374650"/>
                <a:gd name="connsiteY3" fmla="*/ 0 h 533400"/>
                <a:gd name="connsiteX4" fmla="*/ 0 w 37465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650" h="533400">
                  <a:moveTo>
                    <a:pt x="0" y="0"/>
                  </a:moveTo>
                  <a:lnTo>
                    <a:pt x="228600" y="533400"/>
                  </a:lnTo>
                  <a:lnTo>
                    <a:pt x="374650" y="533400"/>
                  </a:lnTo>
                  <a:lnTo>
                    <a:pt x="3746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D6040D91-527A-42AE-91F2-49D473DEC7AC}"/>
                </a:ext>
              </a:extLst>
            </p:cNvPr>
            <p:cNvCxnSpPr>
              <a:cxnSpLocks/>
            </p:cNvCxnSpPr>
            <p:nvPr/>
          </p:nvCxnSpPr>
          <p:spPr>
            <a:xfrm>
              <a:off x="3122999" y="2386012"/>
              <a:ext cx="172846" cy="404053"/>
            </a:xfrm>
            <a:prstGeom prst="line">
              <a:avLst/>
            </a:prstGeom>
            <a:solidFill>
              <a:schemeClr val="tx2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C955DDAD-A028-45B3-A4AE-4CFCE01F8719}"/>
                </a:ext>
              </a:extLst>
            </p:cNvPr>
            <p:cNvCxnSpPr>
              <a:cxnSpLocks/>
            </p:cNvCxnSpPr>
            <p:nvPr/>
          </p:nvCxnSpPr>
          <p:spPr>
            <a:xfrm>
              <a:off x="2970757" y="2391459"/>
              <a:ext cx="172846" cy="404053"/>
            </a:xfrm>
            <a:prstGeom prst="line">
              <a:avLst/>
            </a:prstGeom>
            <a:solidFill>
              <a:schemeClr val="tx2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C8A8AD29-D681-464B-8E84-B07397CB20A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659" y="2393912"/>
              <a:ext cx="172846" cy="404053"/>
            </a:xfrm>
            <a:prstGeom prst="line">
              <a:avLst/>
            </a:prstGeom>
            <a:solidFill>
              <a:schemeClr val="tx2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A513D553-0565-4FB4-B503-70540096F34E}"/>
                </a:ext>
              </a:extLst>
            </p:cNvPr>
            <p:cNvSpPr/>
            <p:nvPr/>
          </p:nvSpPr>
          <p:spPr>
            <a:xfrm>
              <a:off x="3171933" y="2795512"/>
              <a:ext cx="326234" cy="326233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4BC635A4-24D8-4287-A6BA-5565D90C3147}"/>
              </a:ext>
            </a:extLst>
          </p:cNvPr>
          <p:cNvGrpSpPr/>
          <p:nvPr/>
        </p:nvGrpSpPr>
        <p:grpSpPr>
          <a:xfrm>
            <a:off x="3914696" y="3253222"/>
            <a:ext cx="748744" cy="366609"/>
            <a:chOff x="3475109" y="3467219"/>
            <a:chExt cx="1480706" cy="725001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CF00476-B622-46DC-8053-2F06BA53D03A}"/>
                </a:ext>
              </a:extLst>
            </p:cNvPr>
            <p:cNvSpPr/>
            <p:nvPr/>
          </p:nvSpPr>
          <p:spPr>
            <a:xfrm>
              <a:off x="3867961" y="3558096"/>
              <a:ext cx="467363" cy="33822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4D9BF5F-2D95-4F2E-BA0D-1D1872354379}"/>
                </a:ext>
              </a:extLst>
            </p:cNvPr>
            <p:cNvSpPr/>
            <p:nvPr/>
          </p:nvSpPr>
          <p:spPr>
            <a:xfrm>
              <a:off x="3475110" y="3921475"/>
              <a:ext cx="399163" cy="197117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45FDCBC-BABB-4CD9-B3CB-409C747401E9}"/>
                </a:ext>
              </a:extLst>
            </p:cNvPr>
            <p:cNvSpPr/>
            <p:nvPr/>
          </p:nvSpPr>
          <p:spPr>
            <a:xfrm>
              <a:off x="4328339" y="3467219"/>
              <a:ext cx="627476" cy="3977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993B939-620E-4182-9F05-4CB549160A5C}"/>
                </a:ext>
              </a:extLst>
            </p:cNvPr>
            <p:cNvSpPr/>
            <p:nvPr/>
          </p:nvSpPr>
          <p:spPr>
            <a:xfrm>
              <a:off x="3850385" y="3864556"/>
              <a:ext cx="965448" cy="253943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 : coins arrondis 109">
              <a:extLst>
                <a:ext uri="{FF2B5EF4-FFF2-40B4-BE49-F238E27FC236}">
                  <a16:creationId xmlns:a16="http://schemas.microsoft.com/office/drawing/2014/main" id="{A32DCFD6-466B-4B1E-A40E-19A2BD268543}"/>
                </a:ext>
              </a:extLst>
            </p:cNvPr>
            <p:cNvSpPr/>
            <p:nvPr/>
          </p:nvSpPr>
          <p:spPr>
            <a:xfrm>
              <a:off x="3475109" y="3526993"/>
              <a:ext cx="399163" cy="39448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03D011FC-690B-4B83-B53B-5330B656F878}"/>
                </a:ext>
              </a:extLst>
            </p:cNvPr>
            <p:cNvSpPr/>
            <p:nvPr/>
          </p:nvSpPr>
          <p:spPr>
            <a:xfrm>
              <a:off x="3621037" y="3865987"/>
              <a:ext cx="326234" cy="32623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F7D33A96-47DA-423D-B53E-BC803A5DEB49}"/>
                </a:ext>
              </a:extLst>
            </p:cNvPr>
            <p:cNvSpPr/>
            <p:nvPr/>
          </p:nvSpPr>
          <p:spPr>
            <a:xfrm>
              <a:off x="4382372" y="3864556"/>
              <a:ext cx="326234" cy="32623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2410940-976A-4E8F-90D5-7E61E8FFBB65}"/>
                </a:ext>
              </a:extLst>
            </p:cNvPr>
            <p:cNvSpPr/>
            <p:nvPr/>
          </p:nvSpPr>
          <p:spPr>
            <a:xfrm>
              <a:off x="4053665" y="3558097"/>
              <a:ext cx="96243" cy="560402"/>
            </a:xfrm>
            <a:prstGeom prst="rect">
              <a:avLst/>
            </a:prstGeom>
            <a:solidFill>
              <a:srgbClr val="7030A0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Parenthèse fermante 113">
              <a:extLst>
                <a:ext uri="{FF2B5EF4-FFF2-40B4-BE49-F238E27FC236}">
                  <a16:creationId xmlns:a16="http://schemas.microsoft.com/office/drawing/2014/main" id="{6ADF67F0-F99D-4513-B9D5-54C077CF9793}"/>
                </a:ext>
              </a:extLst>
            </p:cNvPr>
            <p:cNvSpPr/>
            <p:nvPr/>
          </p:nvSpPr>
          <p:spPr>
            <a:xfrm rot="16200000">
              <a:off x="4024080" y="3709334"/>
              <a:ext cx="164408" cy="291856"/>
            </a:xfrm>
            <a:prstGeom prst="rightBracket">
              <a:avLst/>
            </a:prstGeom>
            <a:ln w="254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B940592-3BCF-49C2-BD2A-00C2DB873378}"/>
              </a:ext>
            </a:extLst>
          </p:cNvPr>
          <p:cNvGrpSpPr/>
          <p:nvPr/>
        </p:nvGrpSpPr>
        <p:grpSpPr>
          <a:xfrm>
            <a:off x="1669745" y="3004666"/>
            <a:ext cx="741899" cy="554364"/>
            <a:chOff x="0" y="-2511"/>
            <a:chExt cx="1155913" cy="863641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30BDDE2-0569-45E6-B3C2-FA03878BEB13}"/>
                </a:ext>
              </a:extLst>
            </p:cNvPr>
            <p:cNvSpPr/>
            <p:nvPr/>
          </p:nvSpPr>
          <p:spPr>
            <a:xfrm rot="3600000">
              <a:off x="472683" y="-64460"/>
              <a:ext cx="92455" cy="408919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E5C8825-B70C-400F-82D1-72427997CABD}"/>
                </a:ext>
              </a:extLst>
            </p:cNvPr>
            <p:cNvSpPr/>
            <p:nvPr/>
          </p:nvSpPr>
          <p:spPr>
            <a:xfrm>
              <a:off x="0" y="647934"/>
              <a:ext cx="314042" cy="154787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CA97150-AE29-462D-9BB3-8B31A646452F}"/>
                </a:ext>
              </a:extLst>
            </p:cNvPr>
            <p:cNvSpPr/>
            <p:nvPr/>
          </p:nvSpPr>
          <p:spPr>
            <a:xfrm>
              <a:off x="316954" y="210368"/>
              <a:ext cx="109374" cy="409233"/>
            </a:xfrm>
            <a:prstGeom prst="rect">
              <a:avLst/>
            </a:prstGeom>
            <a:solidFill>
              <a:schemeClr val="accent6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D777921-D5A6-4890-B2A7-28098B5AD1C5}"/>
                </a:ext>
              </a:extLst>
            </p:cNvPr>
            <p:cNvSpPr/>
            <p:nvPr/>
          </p:nvSpPr>
          <p:spPr>
            <a:xfrm>
              <a:off x="305735" y="603055"/>
              <a:ext cx="735957" cy="199410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Rectangle : coins arrondis 119">
              <a:extLst>
                <a:ext uri="{FF2B5EF4-FFF2-40B4-BE49-F238E27FC236}">
                  <a16:creationId xmlns:a16="http://schemas.microsoft.com/office/drawing/2014/main" id="{B28FC8FE-FDEE-4857-9A3A-FE11C069D147}"/>
                </a:ext>
              </a:extLst>
            </p:cNvPr>
            <p:cNvSpPr/>
            <p:nvPr/>
          </p:nvSpPr>
          <p:spPr>
            <a:xfrm>
              <a:off x="0" y="336589"/>
              <a:ext cx="314042" cy="30976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521CD1B-4EDB-443A-8838-9D7CA6470E8E}"/>
                </a:ext>
              </a:extLst>
            </p:cNvPr>
            <p:cNvSpPr/>
            <p:nvPr/>
          </p:nvSpPr>
          <p:spPr>
            <a:xfrm>
              <a:off x="431956" y="277686"/>
              <a:ext cx="723957" cy="32134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D2327F7E-5E1F-4BED-9F96-92666206D773}"/>
                </a:ext>
              </a:extLst>
            </p:cNvPr>
            <p:cNvSpPr/>
            <p:nvPr/>
          </p:nvSpPr>
          <p:spPr>
            <a:xfrm>
              <a:off x="165489" y="603055"/>
              <a:ext cx="256665" cy="258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A292D7F1-EC79-4387-8979-57B377B1BAA6}"/>
                </a:ext>
              </a:extLst>
            </p:cNvPr>
            <p:cNvSpPr/>
            <p:nvPr/>
          </p:nvSpPr>
          <p:spPr>
            <a:xfrm>
              <a:off x="712446" y="603055"/>
              <a:ext cx="256665" cy="25807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62C452D-8BD7-48F2-8A98-78E8ED5362AC}"/>
                </a:ext>
              </a:extLst>
            </p:cNvPr>
            <p:cNvSpPr/>
            <p:nvPr/>
          </p:nvSpPr>
          <p:spPr>
            <a:xfrm>
              <a:off x="683261" y="-2511"/>
              <a:ext cx="78101" cy="15042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5E73E3DF-15D7-42B2-82C3-D9464C0ED51D}"/>
                </a:ext>
              </a:extLst>
            </p:cNvPr>
            <p:cNvCxnSpPr>
              <a:cxnSpLocks/>
            </p:cNvCxnSpPr>
            <p:nvPr/>
          </p:nvCxnSpPr>
          <p:spPr>
            <a:xfrm>
              <a:off x="535737" y="280491"/>
              <a:ext cx="135890" cy="3175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3C43EAAC-82ED-4DDE-BCF0-72092B07ED31}"/>
                </a:ext>
              </a:extLst>
            </p:cNvPr>
            <p:cNvCxnSpPr>
              <a:cxnSpLocks/>
            </p:cNvCxnSpPr>
            <p:nvPr/>
          </p:nvCxnSpPr>
          <p:spPr>
            <a:xfrm>
              <a:off x="664763" y="277686"/>
              <a:ext cx="135890" cy="3175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93AA51C4-68C5-46EB-ACC5-16A41BDF6B56}"/>
                </a:ext>
              </a:extLst>
            </p:cNvPr>
            <p:cNvCxnSpPr>
              <a:cxnSpLocks/>
            </p:cNvCxnSpPr>
            <p:nvPr/>
          </p:nvCxnSpPr>
          <p:spPr>
            <a:xfrm>
              <a:off x="796594" y="280491"/>
              <a:ext cx="135890" cy="3175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847B6E2F-7455-412E-81FA-63899C985ECC}"/>
                </a:ext>
              </a:extLst>
            </p:cNvPr>
            <p:cNvCxnSpPr>
              <a:cxnSpLocks/>
            </p:cNvCxnSpPr>
            <p:nvPr/>
          </p:nvCxnSpPr>
          <p:spPr>
            <a:xfrm>
              <a:off x="925619" y="283296"/>
              <a:ext cx="135890" cy="3175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0C7E7B1A-01E8-4424-83DA-F51F4857ACCC}"/>
              </a:ext>
            </a:extLst>
          </p:cNvPr>
          <p:cNvSpPr txBox="1"/>
          <p:nvPr/>
        </p:nvSpPr>
        <p:spPr>
          <a:xfrm>
            <a:off x="93995" y="243251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i="1">
                <a:solidFill>
                  <a:schemeClr val="bg2">
                    <a:lumMod val="75000"/>
                  </a:schemeClr>
                </a:solidFill>
              </a:rPr>
              <a:t>800</a:t>
            </a:r>
            <a:br>
              <a:rPr lang="fr-FR" sz="1600" i="1">
                <a:solidFill>
                  <a:schemeClr val="bg2">
                    <a:lumMod val="75000"/>
                  </a:schemeClr>
                </a:solidFill>
              </a:rPr>
            </a:br>
            <a:r>
              <a:rPr lang="fr-FR" sz="1600" i="1">
                <a:solidFill>
                  <a:schemeClr val="bg2">
                    <a:lumMod val="75000"/>
                  </a:schemeClr>
                </a:solidFill>
              </a:rPr>
              <a:t>1600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815B8D6-676E-410A-BD28-9E403D1D2381}"/>
              </a:ext>
            </a:extLst>
          </p:cNvPr>
          <p:cNvSpPr txBox="1"/>
          <p:nvPr/>
        </p:nvSpPr>
        <p:spPr>
          <a:xfrm>
            <a:off x="6135992" y="4028988"/>
            <a:ext cx="1946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5"/>
                </a:solidFill>
              </a:rPr>
              <a:t>640 k€ </a:t>
            </a:r>
            <a:r>
              <a:rPr lang="fr-FR" sz="1600">
                <a:solidFill>
                  <a:schemeClr val="tx2"/>
                </a:solidFill>
              </a:rPr>
              <a:t>de bennes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A9EDFDE-119B-4640-83C3-E312D64F2634}"/>
              </a:ext>
            </a:extLst>
          </p:cNvPr>
          <p:cNvSpPr txBox="1"/>
          <p:nvPr/>
        </p:nvSpPr>
        <p:spPr>
          <a:xfrm>
            <a:off x="830822" y="3988753"/>
            <a:ext cx="2504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2"/>
                </a:solidFill>
              </a:rPr>
              <a:t>900 k€ </a:t>
            </a:r>
            <a:r>
              <a:rPr lang="fr-FR" sz="1600">
                <a:solidFill>
                  <a:schemeClr val="tx2"/>
                </a:solidFill>
              </a:rPr>
              <a:t>de camion-grue</a:t>
            </a:r>
            <a:br>
              <a:rPr lang="fr-FR" sz="1600">
                <a:solidFill>
                  <a:schemeClr val="tx2"/>
                </a:solidFill>
              </a:rPr>
            </a:br>
            <a:r>
              <a:rPr lang="fr-FR" sz="1600" b="1">
                <a:solidFill>
                  <a:schemeClr val="accent1"/>
                </a:solidFill>
              </a:rPr>
              <a:t>1,2 M€ </a:t>
            </a:r>
            <a:r>
              <a:rPr lang="fr-FR" sz="1600">
                <a:solidFill>
                  <a:schemeClr val="tx2"/>
                </a:solidFill>
              </a:rPr>
              <a:t>de camion-grue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6765218-2302-426F-9A8D-517DB11291B2}"/>
              </a:ext>
            </a:extLst>
          </p:cNvPr>
          <p:cNvSpPr txBox="1"/>
          <p:nvPr/>
        </p:nvSpPr>
        <p:spPr>
          <a:xfrm>
            <a:off x="3258490" y="3997636"/>
            <a:ext cx="2504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2"/>
                </a:solidFill>
              </a:rPr>
              <a:t>1,2 k€ </a:t>
            </a:r>
            <a:r>
              <a:rPr lang="fr-FR" sz="1600">
                <a:solidFill>
                  <a:schemeClr val="tx2"/>
                </a:solidFill>
              </a:rPr>
              <a:t>de camion-grue</a:t>
            </a:r>
            <a:br>
              <a:rPr lang="fr-FR" sz="1600">
                <a:solidFill>
                  <a:schemeClr val="tx2"/>
                </a:solidFill>
              </a:rPr>
            </a:br>
            <a:r>
              <a:rPr lang="fr-FR" sz="1600" b="1">
                <a:solidFill>
                  <a:schemeClr val="accent1"/>
                </a:solidFill>
              </a:rPr>
              <a:t>1,5 M€ </a:t>
            </a:r>
            <a:r>
              <a:rPr lang="fr-FR" sz="1600">
                <a:solidFill>
                  <a:schemeClr val="tx2"/>
                </a:solidFill>
              </a:rPr>
              <a:t>de camion-grue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12BA687-E8B9-43BD-A82B-6CA0D518562F}"/>
              </a:ext>
            </a:extLst>
          </p:cNvPr>
          <p:cNvSpPr txBox="1"/>
          <p:nvPr/>
        </p:nvSpPr>
        <p:spPr>
          <a:xfrm>
            <a:off x="146737" y="39976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i="1">
                <a:solidFill>
                  <a:schemeClr val="bg2">
                    <a:lumMod val="75000"/>
                  </a:schemeClr>
                </a:solidFill>
              </a:rPr>
              <a:t>800</a:t>
            </a:r>
            <a:br>
              <a:rPr lang="fr-FR" sz="1600" i="1">
                <a:solidFill>
                  <a:schemeClr val="bg2">
                    <a:lumMod val="75000"/>
                  </a:schemeClr>
                </a:solidFill>
              </a:rPr>
            </a:br>
            <a:r>
              <a:rPr lang="fr-FR" sz="1600" i="1">
                <a:solidFill>
                  <a:schemeClr val="bg2">
                    <a:lumMod val="75000"/>
                  </a:schemeClr>
                </a:solidFill>
              </a:rPr>
              <a:t>1600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0A79B37-E493-460D-9E18-E4F309BDF613}"/>
              </a:ext>
            </a:extLst>
          </p:cNvPr>
          <p:cNvSpPr txBox="1"/>
          <p:nvPr/>
        </p:nvSpPr>
        <p:spPr>
          <a:xfrm>
            <a:off x="5906173" y="4253241"/>
            <a:ext cx="2539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5"/>
                </a:solidFill>
              </a:rPr>
              <a:t>60 k€ </a:t>
            </a:r>
            <a:r>
              <a:rPr lang="fr-FR" sz="1600">
                <a:solidFill>
                  <a:schemeClr val="tx2"/>
                </a:solidFill>
              </a:rPr>
              <a:t>de lecteurs puces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110B1CE-59BC-4064-B966-DF7C712C74BF}"/>
              </a:ext>
            </a:extLst>
          </p:cNvPr>
          <p:cNvSpPr txBox="1"/>
          <p:nvPr/>
        </p:nvSpPr>
        <p:spPr>
          <a:xfrm>
            <a:off x="1745226" y="4984125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2"/>
                </a:solidFill>
              </a:rPr>
              <a:t>770 k€</a:t>
            </a:r>
            <a:br>
              <a:rPr lang="fr-FR" sz="1600">
                <a:solidFill>
                  <a:schemeClr val="tx2"/>
                </a:solidFill>
              </a:rPr>
            </a:br>
            <a:r>
              <a:rPr lang="fr-FR" sz="1600" b="1">
                <a:solidFill>
                  <a:schemeClr val="accent1"/>
                </a:solidFill>
              </a:rPr>
              <a:t>1 020 M€</a:t>
            </a:r>
            <a:endParaRPr lang="fr-FR" sz="1600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3A36FA2-9DE7-45E7-BFC5-8FC9DE145B59}"/>
              </a:ext>
            </a:extLst>
          </p:cNvPr>
          <p:cNvSpPr txBox="1"/>
          <p:nvPr/>
        </p:nvSpPr>
        <p:spPr>
          <a:xfrm>
            <a:off x="3912618" y="4990959"/>
            <a:ext cx="8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2"/>
                </a:solidFill>
              </a:rPr>
              <a:t>580 k€</a:t>
            </a:r>
            <a:br>
              <a:rPr lang="fr-FR" sz="1600">
                <a:solidFill>
                  <a:schemeClr val="tx2"/>
                </a:solidFill>
              </a:rPr>
            </a:br>
            <a:r>
              <a:rPr lang="fr-FR" sz="1600" b="1">
                <a:solidFill>
                  <a:schemeClr val="accent1"/>
                </a:solidFill>
              </a:rPr>
              <a:t>740 M€</a:t>
            </a:r>
            <a:endParaRPr lang="fr-FR" sz="1600">
              <a:solidFill>
                <a:schemeClr val="tx2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EB52900-537C-458E-8E4B-48661485A837}"/>
              </a:ext>
            </a:extLst>
          </p:cNvPr>
          <p:cNvSpPr txBox="1"/>
          <p:nvPr/>
        </p:nvSpPr>
        <p:spPr>
          <a:xfrm>
            <a:off x="603868" y="49909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i="1">
                <a:solidFill>
                  <a:schemeClr val="bg2">
                    <a:lumMod val="75000"/>
                  </a:schemeClr>
                </a:solidFill>
              </a:rPr>
              <a:t>800</a:t>
            </a:r>
            <a:br>
              <a:rPr lang="fr-FR" sz="1600" i="1">
                <a:solidFill>
                  <a:schemeClr val="bg2">
                    <a:lumMod val="75000"/>
                  </a:schemeClr>
                </a:solidFill>
              </a:rPr>
            </a:br>
            <a:r>
              <a:rPr lang="fr-FR" sz="1600" i="1">
                <a:solidFill>
                  <a:schemeClr val="bg2">
                    <a:lumMod val="75000"/>
                  </a:schemeClr>
                </a:solidFill>
              </a:rPr>
              <a:t>1600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BAEF2462-7610-458F-853E-E9A023E5A434}"/>
              </a:ext>
            </a:extLst>
          </p:cNvPr>
          <p:cNvSpPr txBox="1"/>
          <p:nvPr/>
        </p:nvSpPr>
        <p:spPr>
          <a:xfrm>
            <a:off x="6617310" y="5058161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5"/>
                </a:solidFill>
              </a:rPr>
              <a:t>830 k€</a:t>
            </a:r>
            <a:endParaRPr lang="fr-FR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98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F3162-AF50-4E4B-A593-2FE5D170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traitement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7C470522-370A-457A-8C77-0334A2F859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00688" y="5615477"/>
            <a:ext cx="6834713" cy="763018"/>
          </a:xfrm>
        </p:spPr>
        <p:txBody>
          <a:bodyPr>
            <a:normAutofit/>
          </a:bodyPr>
          <a:lstStyle/>
          <a:p>
            <a:pPr algn="ctr"/>
            <a:r>
              <a:rPr lang="fr-FR"/>
              <a:t>La TI permettrait de limiter la hausse tendancielle des coûts de traitement en limitant les tonnages OMr fortement concernés par la hausse de la TGAP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C64DED9-6935-4E18-8FA8-E34535CBA8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Impacts des scénarios</a:t>
            </a:r>
          </a:p>
          <a:p>
            <a:endParaRPr lang="fr-FR"/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860CC2F8-D520-45C3-B5F9-81EC705444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840522"/>
              </p:ext>
            </p:extLst>
          </p:nvPr>
        </p:nvGraphicFramePr>
        <p:xfrm>
          <a:off x="628650" y="1356360"/>
          <a:ext cx="7886700" cy="412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1A90DAC-5775-4103-B709-4531D7C50D2D}"/>
              </a:ext>
            </a:extLst>
          </p:cNvPr>
          <p:cNvCxnSpPr>
            <a:cxnSpLocks/>
          </p:cNvCxnSpPr>
          <p:nvPr/>
        </p:nvCxnSpPr>
        <p:spPr>
          <a:xfrm flipV="1">
            <a:off x="2103120" y="2857500"/>
            <a:ext cx="1009650" cy="838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DE23E63-994D-4EE7-ABEA-ED36FB76DA6C}"/>
              </a:ext>
            </a:extLst>
          </p:cNvPr>
          <p:cNvCxnSpPr>
            <a:cxnSpLocks/>
          </p:cNvCxnSpPr>
          <p:nvPr/>
        </p:nvCxnSpPr>
        <p:spPr>
          <a:xfrm>
            <a:off x="2103120" y="3197432"/>
            <a:ext cx="1009650" cy="161083"/>
          </a:xfrm>
          <a:prstGeom prst="straightConnector1">
            <a:avLst/>
          </a:prstGeom>
          <a:ln w="76200">
            <a:gradFill>
              <a:gsLst>
                <a:gs pos="0">
                  <a:schemeClr val="tx1"/>
                </a:gs>
                <a:gs pos="100000">
                  <a:srgbClr val="FFC00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FC2DBBD-28F7-42CC-BA66-831EA573AB5D}"/>
              </a:ext>
            </a:extLst>
          </p:cNvPr>
          <p:cNvCxnSpPr>
            <a:cxnSpLocks/>
          </p:cNvCxnSpPr>
          <p:nvPr/>
        </p:nvCxnSpPr>
        <p:spPr>
          <a:xfrm>
            <a:off x="2103120" y="3185161"/>
            <a:ext cx="1009650" cy="1066799"/>
          </a:xfrm>
          <a:prstGeom prst="straightConnector1">
            <a:avLst/>
          </a:prstGeom>
          <a:ln w="76200">
            <a:gradFill>
              <a:gsLst>
                <a:gs pos="0">
                  <a:schemeClr val="tx1"/>
                </a:gs>
                <a:gs pos="100000">
                  <a:schemeClr val="bg2">
                    <a:lumMod val="90000"/>
                  </a:schemeClr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1">
            <a:extLst>
              <a:ext uri="{FF2B5EF4-FFF2-40B4-BE49-F238E27FC236}">
                <a16:creationId xmlns:a16="http://schemas.microsoft.com/office/drawing/2014/main" id="{EDFF0BD8-970C-41F7-ACEA-6B737ABE31B6}"/>
              </a:ext>
            </a:extLst>
          </p:cNvPr>
          <p:cNvSpPr txBox="1"/>
          <p:nvPr/>
        </p:nvSpPr>
        <p:spPr>
          <a:xfrm>
            <a:off x="2354966" y="3311312"/>
            <a:ext cx="624068" cy="30903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rgbClr val="FFC000"/>
                </a:solidFill>
              </a:rPr>
              <a:t>ECT</a:t>
            </a:r>
          </a:p>
        </p:txBody>
      </p:sp>
      <p:sp>
        <p:nvSpPr>
          <p:cNvPr id="31" name="ZoneTexte 1">
            <a:extLst>
              <a:ext uri="{FF2B5EF4-FFF2-40B4-BE49-F238E27FC236}">
                <a16:creationId xmlns:a16="http://schemas.microsoft.com/office/drawing/2014/main" id="{F2F53AB5-773E-4619-89FA-69EE5B83F43F}"/>
              </a:ext>
            </a:extLst>
          </p:cNvPr>
          <p:cNvSpPr txBox="1"/>
          <p:nvPr/>
        </p:nvSpPr>
        <p:spPr>
          <a:xfrm>
            <a:off x="2295911" y="2565815"/>
            <a:ext cx="624068" cy="30903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chemeClr val="accent2"/>
                </a:solidFill>
              </a:rPr>
              <a:t>TGAP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1F9176F-AA08-4622-9439-A6795A98AAE7}"/>
              </a:ext>
            </a:extLst>
          </p:cNvPr>
          <p:cNvCxnSpPr>
            <a:cxnSpLocks/>
          </p:cNvCxnSpPr>
          <p:nvPr/>
        </p:nvCxnSpPr>
        <p:spPr>
          <a:xfrm flipV="1">
            <a:off x="2129790" y="2225883"/>
            <a:ext cx="982980" cy="16706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1">
            <a:extLst>
              <a:ext uri="{FF2B5EF4-FFF2-40B4-BE49-F238E27FC236}">
                <a16:creationId xmlns:a16="http://schemas.microsoft.com/office/drawing/2014/main" id="{27428682-C802-4813-B2A8-E7A11251837E}"/>
              </a:ext>
            </a:extLst>
          </p:cNvPr>
          <p:cNvSpPr txBox="1"/>
          <p:nvPr/>
        </p:nvSpPr>
        <p:spPr>
          <a:xfrm>
            <a:off x="2295911" y="1949447"/>
            <a:ext cx="624068" cy="30903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rgbClr val="7030A0"/>
                </a:solidFill>
              </a:rPr>
              <a:t>TGAP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37B494FF-FBE1-4C13-B322-FBA5D67DD10A}"/>
              </a:ext>
            </a:extLst>
          </p:cNvPr>
          <p:cNvCxnSpPr>
            <a:cxnSpLocks/>
          </p:cNvCxnSpPr>
          <p:nvPr/>
        </p:nvCxnSpPr>
        <p:spPr>
          <a:xfrm>
            <a:off x="4061460" y="3111598"/>
            <a:ext cx="929640" cy="166375"/>
          </a:xfrm>
          <a:prstGeom prst="straightConnector1">
            <a:avLst/>
          </a:prstGeom>
          <a:ln w="76200">
            <a:gradFill>
              <a:gsLst>
                <a:gs pos="0">
                  <a:schemeClr val="tx1"/>
                </a:gs>
                <a:gs pos="100000">
                  <a:srgbClr val="FFC00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BCBC6419-8B5B-4AE9-B3F7-EF5352A7BC7B}"/>
              </a:ext>
            </a:extLst>
          </p:cNvPr>
          <p:cNvCxnSpPr>
            <a:cxnSpLocks/>
          </p:cNvCxnSpPr>
          <p:nvPr/>
        </p:nvCxnSpPr>
        <p:spPr>
          <a:xfrm>
            <a:off x="4008120" y="3111598"/>
            <a:ext cx="982980" cy="789842"/>
          </a:xfrm>
          <a:prstGeom prst="straightConnector1">
            <a:avLst/>
          </a:prstGeom>
          <a:ln w="76200">
            <a:gradFill>
              <a:gsLst>
                <a:gs pos="0">
                  <a:schemeClr val="tx1"/>
                </a:gs>
                <a:gs pos="100000">
                  <a:schemeClr val="bg2">
                    <a:lumMod val="75000"/>
                  </a:schemeClr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EFC8E404-A813-4657-9199-FDBC55D57346}"/>
              </a:ext>
            </a:extLst>
          </p:cNvPr>
          <p:cNvCxnSpPr>
            <a:cxnSpLocks/>
          </p:cNvCxnSpPr>
          <p:nvPr/>
        </p:nvCxnSpPr>
        <p:spPr>
          <a:xfrm flipV="1">
            <a:off x="3981449" y="2470785"/>
            <a:ext cx="1146811" cy="617036"/>
          </a:xfrm>
          <a:prstGeom prst="straightConnector1">
            <a:avLst/>
          </a:prstGeom>
          <a:ln w="76200">
            <a:gradFill>
              <a:gsLst>
                <a:gs pos="0">
                  <a:schemeClr val="tx1"/>
                </a:gs>
                <a:gs pos="100000">
                  <a:srgbClr val="7030A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55B543A-59BF-460B-9B92-814C8FAA2845}"/>
              </a:ext>
            </a:extLst>
          </p:cNvPr>
          <p:cNvCxnSpPr>
            <a:cxnSpLocks/>
          </p:cNvCxnSpPr>
          <p:nvPr/>
        </p:nvCxnSpPr>
        <p:spPr>
          <a:xfrm>
            <a:off x="4008120" y="3094252"/>
            <a:ext cx="2903220" cy="837978"/>
          </a:xfrm>
          <a:prstGeom prst="straightConnector1">
            <a:avLst/>
          </a:prstGeom>
          <a:ln w="76200">
            <a:gradFill>
              <a:gsLst>
                <a:gs pos="0">
                  <a:schemeClr val="tx1"/>
                </a:gs>
                <a:gs pos="100000">
                  <a:schemeClr val="bg2">
                    <a:lumMod val="75000"/>
                  </a:schemeClr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F578D3E-84EB-4427-B220-A9D169C43850}"/>
              </a:ext>
            </a:extLst>
          </p:cNvPr>
          <p:cNvCxnSpPr>
            <a:cxnSpLocks/>
          </p:cNvCxnSpPr>
          <p:nvPr/>
        </p:nvCxnSpPr>
        <p:spPr>
          <a:xfrm>
            <a:off x="3981449" y="3087821"/>
            <a:ext cx="2956561" cy="161246"/>
          </a:xfrm>
          <a:prstGeom prst="straightConnector1">
            <a:avLst/>
          </a:prstGeom>
          <a:ln w="76200">
            <a:gradFill>
              <a:gsLst>
                <a:gs pos="0">
                  <a:schemeClr val="tx1"/>
                </a:gs>
                <a:gs pos="100000">
                  <a:srgbClr val="FFC00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0F6FE69B-7C46-4A1A-BAA6-C82924D1C628}"/>
              </a:ext>
            </a:extLst>
          </p:cNvPr>
          <p:cNvCxnSpPr>
            <a:cxnSpLocks/>
          </p:cNvCxnSpPr>
          <p:nvPr/>
        </p:nvCxnSpPr>
        <p:spPr>
          <a:xfrm flipV="1">
            <a:off x="3994784" y="2309414"/>
            <a:ext cx="2832736" cy="784838"/>
          </a:xfrm>
          <a:prstGeom prst="straightConnector1">
            <a:avLst/>
          </a:prstGeom>
          <a:ln w="76200">
            <a:gradFill>
              <a:gsLst>
                <a:gs pos="0">
                  <a:schemeClr val="tx1"/>
                </a:gs>
                <a:gs pos="100000">
                  <a:srgbClr val="7030A0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611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3EDD599-05EC-4032-BF0A-C2AA7B6F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Gestion de la TI – Mise en place</a:t>
            </a:r>
          </a:p>
        </p:txBody>
      </p:sp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90ED8314-2C05-4DDB-B0C9-FC466002F7C9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62293159"/>
              </p:ext>
            </p:extLst>
          </p:nvPr>
        </p:nvGraphicFramePr>
        <p:xfrm>
          <a:off x="2597129" y="4922564"/>
          <a:ext cx="403893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454">
                  <a:extLst>
                    <a:ext uri="{9D8B030D-6E8A-4147-A177-3AD203B41FA5}">
                      <a16:colId xmlns:a16="http://schemas.microsoft.com/office/drawing/2014/main" val="3719232497"/>
                    </a:ext>
                  </a:extLst>
                </a:gridCol>
                <a:gridCol w="1333241">
                  <a:extLst>
                    <a:ext uri="{9D8B030D-6E8A-4147-A177-3AD203B41FA5}">
                      <a16:colId xmlns:a16="http://schemas.microsoft.com/office/drawing/2014/main" val="2590307620"/>
                    </a:ext>
                  </a:extLst>
                </a:gridCol>
                <a:gridCol w="1333241">
                  <a:extLst>
                    <a:ext uri="{9D8B030D-6E8A-4147-A177-3AD203B41FA5}">
                      <a16:colId xmlns:a16="http://schemas.microsoft.com/office/drawing/2014/main" val="2260733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RI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TEOMi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06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fr-FR" sz="1600" b="1">
                          <a:solidFill>
                            <a:schemeClr val="tx2"/>
                          </a:solidFill>
                        </a:rPr>
                        <a:t>ETP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accent1"/>
                          </a:solidFill>
                        </a:rPr>
                        <a:t>0,6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accent2"/>
                          </a:solidFill>
                        </a:rPr>
                        <a:t>0,7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61705"/>
                  </a:ext>
                </a:extLst>
              </a:tr>
              <a:tr h="120965">
                <a:tc>
                  <a:txBody>
                    <a:bodyPr/>
                    <a:lstStyle/>
                    <a:p>
                      <a:pPr algn="r"/>
                      <a:r>
                        <a:rPr lang="fr-FR" sz="1600" b="1">
                          <a:solidFill>
                            <a:schemeClr val="tx2"/>
                          </a:solidFill>
                        </a:rPr>
                        <a:t>Coût total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accent1"/>
                          </a:solidFill>
                        </a:rPr>
                        <a:t>120 k€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accent2"/>
                          </a:solidFill>
                        </a:rPr>
                        <a:t>120 k€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413634"/>
                  </a:ext>
                </a:extLst>
              </a:tr>
            </a:tbl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765D62B-1544-4875-96BD-27F83298E5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Impacts des scénarios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47CCF8A-1196-4E59-A392-81AFF85FC5D8}"/>
              </a:ext>
            </a:extLst>
          </p:cNvPr>
          <p:cNvGrpSpPr/>
          <p:nvPr/>
        </p:nvGrpSpPr>
        <p:grpSpPr>
          <a:xfrm>
            <a:off x="628648" y="1431058"/>
            <a:ext cx="6866627" cy="906430"/>
            <a:chOff x="628648" y="1431058"/>
            <a:chExt cx="6866627" cy="906430"/>
          </a:xfrm>
        </p:grpSpPr>
        <p:sp>
          <p:nvSpPr>
            <p:cNvPr id="9" name="Flèche : chevron 8">
              <a:extLst>
                <a:ext uri="{FF2B5EF4-FFF2-40B4-BE49-F238E27FC236}">
                  <a16:creationId xmlns:a16="http://schemas.microsoft.com/office/drawing/2014/main" id="{452F51E8-E59C-4915-A744-EBE213735DB0}"/>
                </a:ext>
              </a:extLst>
            </p:cNvPr>
            <p:cNvSpPr/>
            <p:nvPr/>
          </p:nvSpPr>
          <p:spPr>
            <a:xfrm rot="5400000">
              <a:off x="1251542" y="862853"/>
              <a:ext cx="813642" cy="2059429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b="1">
                  <a:solidFill>
                    <a:schemeClr val="bg1"/>
                  </a:solidFill>
                </a:rPr>
                <a:t>Communication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60866EA-4E4B-4820-9B64-5F76E3F4421A}"/>
                </a:ext>
              </a:extLst>
            </p:cNvPr>
            <p:cNvSpPr txBox="1"/>
            <p:nvPr/>
          </p:nvSpPr>
          <p:spPr>
            <a:xfrm>
              <a:off x="2863879" y="1998934"/>
              <a:ext cx="37721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>
                  <a:solidFill>
                    <a:schemeClr val="accent3"/>
                  </a:solidFill>
                </a:rPr>
                <a:t>Courrier en tout début de phase test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610AB9C-9739-4325-9D13-C682E649BBC1}"/>
                </a:ext>
              </a:extLst>
            </p:cNvPr>
            <p:cNvSpPr txBox="1"/>
            <p:nvPr/>
          </p:nvSpPr>
          <p:spPr>
            <a:xfrm>
              <a:off x="2863879" y="1431058"/>
              <a:ext cx="46313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>
                  <a:solidFill>
                    <a:schemeClr val="accent3"/>
                  </a:solidFill>
                </a:rPr>
                <a:t>Communication spécifique au passage en TI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C3641E3-7A5E-4DDF-A02C-76FDA55594D6}"/>
                </a:ext>
              </a:extLst>
            </p:cNvPr>
            <p:cNvSpPr txBox="1"/>
            <p:nvPr/>
          </p:nvSpPr>
          <p:spPr>
            <a:xfrm>
              <a:off x="2863879" y="1711792"/>
              <a:ext cx="39982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>
                  <a:solidFill>
                    <a:schemeClr val="accent3"/>
                  </a:solidFill>
                </a:rPr>
                <a:t>Accueil et renseignement des usagers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D57177A-AD2A-43DF-8EB4-7003786CAD1E}"/>
              </a:ext>
            </a:extLst>
          </p:cNvPr>
          <p:cNvGrpSpPr/>
          <p:nvPr/>
        </p:nvGrpSpPr>
        <p:grpSpPr>
          <a:xfrm>
            <a:off x="628648" y="2664614"/>
            <a:ext cx="4497389" cy="1037091"/>
            <a:chOff x="628648" y="2664614"/>
            <a:chExt cx="4497389" cy="1037091"/>
          </a:xfrm>
        </p:grpSpPr>
        <p:sp>
          <p:nvSpPr>
            <p:cNvPr id="14" name="Flèche : chevron 13">
              <a:extLst>
                <a:ext uri="{FF2B5EF4-FFF2-40B4-BE49-F238E27FC236}">
                  <a16:creationId xmlns:a16="http://schemas.microsoft.com/office/drawing/2014/main" id="{D564131A-039F-44D4-8F8B-4C060ACBE17F}"/>
                </a:ext>
              </a:extLst>
            </p:cNvPr>
            <p:cNvSpPr/>
            <p:nvPr/>
          </p:nvSpPr>
          <p:spPr>
            <a:xfrm rot="5400000">
              <a:off x="1179687" y="2193314"/>
              <a:ext cx="957352" cy="2059429"/>
            </a:xfrm>
            <a:prstGeom prst="chevron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b="1">
                  <a:solidFill>
                    <a:schemeClr val="bg1"/>
                  </a:solidFill>
                </a:rPr>
                <a:t>Technique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6E74837-77EA-4E96-A0C1-1B7008D554A8}"/>
                </a:ext>
              </a:extLst>
            </p:cNvPr>
            <p:cNvSpPr txBox="1"/>
            <p:nvPr/>
          </p:nvSpPr>
          <p:spPr>
            <a:xfrm>
              <a:off x="2863879" y="2664614"/>
              <a:ext cx="2262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>
                  <a:solidFill>
                    <a:schemeClr val="accent4"/>
                  </a:solidFill>
                </a:rPr>
                <a:t>Logiciel de gestion TI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AE3B0C7-1588-4312-B22D-49BD0B6E02F6}"/>
              </a:ext>
            </a:extLst>
          </p:cNvPr>
          <p:cNvGrpSpPr/>
          <p:nvPr/>
        </p:nvGrpSpPr>
        <p:grpSpPr>
          <a:xfrm>
            <a:off x="628647" y="4109893"/>
            <a:ext cx="6752815" cy="615935"/>
            <a:chOff x="628647" y="4109893"/>
            <a:chExt cx="6752815" cy="615935"/>
          </a:xfrm>
        </p:grpSpPr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id="{A8255B26-56E6-4336-9A4C-4B256AD4AE6E}"/>
                </a:ext>
              </a:extLst>
            </p:cNvPr>
            <p:cNvSpPr/>
            <p:nvPr/>
          </p:nvSpPr>
          <p:spPr>
            <a:xfrm rot="5400000">
              <a:off x="1372046" y="3390748"/>
              <a:ext cx="572632" cy="2059429"/>
            </a:xfrm>
            <a:prstGeom prst="chevron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b="1">
                  <a:solidFill>
                    <a:schemeClr val="bg1"/>
                  </a:solidFill>
                </a:rPr>
                <a:t>Encadrement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4D78104-B812-43CC-B5BC-759CFCFF2D48}"/>
                </a:ext>
              </a:extLst>
            </p:cNvPr>
            <p:cNvSpPr txBox="1"/>
            <p:nvPr/>
          </p:nvSpPr>
          <p:spPr>
            <a:xfrm>
              <a:off x="2863879" y="4109893"/>
              <a:ext cx="2143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>
                  <a:solidFill>
                    <a:schemeClr val="accent2"/>
                  </a:solidFill>
                </a:rPr>
                <a:t>Gestion de l’équipe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BCB2487-ACF5-42B6-ADDC-A5CDAE6B7C94}"/>
                </a:ext>
              </a:extLst>
            </p:cNvPr>
            <p:cNvSpPr txBox="1"/>
            <p:nvPr/>
          </p:nvSpPr>
          <p:spPr>
            <a:xfrm>
              <a:off x="2863879" y="4387274"/>
              <a:ext cx="45175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>
                  <a:solidFill>
                    <a:schemeClr val="accent2"/>
                  </a:solidFill>
                </a:rPr>
                <a:t>Suivi des marchés et avancement du projet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009285D7-BED2-4ABD-A4F3-78C0BA6FA88C}"/>
              </a:ext>
            </a:extLst>
          </p:cNvPr>
          <p:cNvGrpSpPr/>
          <p:nvPr/>
        </p:nvGrpSpPr>
        <p:grpSpPr>
          <a:xfrm>
            <a:off x="2788121" y="3028573"/>
            <a:ext cx="5978789" cy="1036518"/>
            <a:chOff x="2788121" y="3028573"/>
            <a:chExt cx="5978789" cy="103651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22281F-EEB8-4FEB-A358-8103F0675A28}"/>
                </a:ext>
              </a:extLst>
            </p:cNvPr>
            <p:cNvSpPr/>
            <p:nvPr/>
          </p:nvSpPr>
          <p:spPr>
            <a:xfrm>
              <a:off x="2788121" y="3369562"/>
              <a:ext cx="5727229" cy="373346"/>
            </a:xfrm>
            <a:prstGeom prst="rect">
              <a:avLst/>
            </a:prstGeom>
            <a:solidFill>
              <a:schemeClr val="accent5">
                <a:alpha val="2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EEB41B1-C6CB-498D-A16F-FFE9EE2E129B}"/>
                </a:ext>
              </a:extLst>
            </p:cNvPr>
            <p:cNvSpPr txBox="1"/>
            <p:nvPr/>
          </p:nvSpPr>
          <p:spPr>
            <a:xfrm>
              <a:off x="2863880" y="3028573"/>
              <a:ext cx="5727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>
                  <a:solidFill>
                    <a:schemeClr val="accent4"/>
                  </a:solidFill>
                </a:rPr>
                <a:t>Création du fichier TI </a:t>
              </a:r>
            </a:p>
            <a:p>
              <a:endParaRPr lang="fr-FR" sz="800" b="1">
                <a:solidFill>
                  <a:schemeClr val="accent4"/>
                </a:solidFill>
              </a:endParaRPr>
            </a:p>
            <a:p>
              <a:r>
                <a:rPr lang="fr-FR" sz="1600" b="1">
                  <a:solidFill>
                    <a:schemeClr val="accent4"/>
                  </a:solidFill>
                </a:rPr>
                <a:t>Appariement du fichier d’usagers au fichier foncier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4C0BFB9-3A29-4D51-B905-E6D5F4F99E8D}"/>
                </a:ext>
              </a:extLst>
            </p:cNvPr>
            <p:cNvSpPr txBox="1"/>
            <p:nvPr/>
          </p:nvSpPr>
          <p:spPr>
            <a:xfrm>
              <a:off x="6349260" y="3726537"/>
              <a:ext cx="24176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i="1">
                  <a:solidFill>
                    <a:schemeClr val="accent5"/>
                  </a:solidFill>
                </a:rPr>
                <a:t>Uniquement en </a:t>
              </a:r>
              <a:r>
                <a:rPr lang="fr-FR" sz="1600" b="1" i="1" err="1">
                  <a:solidFill>
                    <a:schemeClr val="accent5"/>
                  </a:solidFill>
                </a:rPr>
                <a:t>TEOMi</a:t>
              </a:r>
              <a:endParaRPr lang="fr-FR" sz="1600" b="1" i="1">
                <a:solidFill>
                  <a:schemeClr val="accent5"/>
                </a:solidFill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3ABD40FF-128F-4737-A419-F1CF8A88E3A3}"/>
              </a:ext>
            </a:extLst>
          </p:cNvPr>
          <p:cNvSpPr txBox="1"/>
          <p:nvPr/>
        </p:nvSpPr>
        <p:spPr>
          <a:xfrm>
            <a:off x="1600712" y="603025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>
                <a:solidFill>
                  <a:schemeClr val="accent5"/>
                </a:solidFill>
              </a:rPr>
              <a:t>+ 3,2 ETP et 140 k€ pour la distribution des sacs/badges</a:t>
            </a:r>
          </a:p>
        </p:txBody>
      </p:sp>
    </p:spTree>
    <p:extLst>
      <p:ext uri="{BB962C8B-B14F-4D97-AF65-F5344CB8AC3E}">
        <p14:creationId xmlns:p14="http://schemas.microsoft.com/office/powerpoint/2010/main" val="36289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>
            <a:extLst>
              <a:ext uri="{FF2B5EF4-FFF2-40B4-BE49-F238E27FC236}">
                <a16:creationId xmlns:a16="http://schemas.microsoft.com/office/drawing/2014/main" id="{BAA952B2-7D9C-43DD-B6EC-033726F88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30E55D-D33D-4B89-B7F1-23CEE0248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90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D45C3-49FE-4151-88BD-9A8E4332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Gestion de la TI – Le travail récurrent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E2ED64-E2D2-4425-B603-2C6206376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Impacts des scénarios</a:t>
            </a:r>
          </a:p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A73DF-D9EB-4E33-BC6A-C47301BADDFC}"/>
              </a:ext>
            </a:extLst>
          </p:cNvPr>
          <p:cNvSpPr/>
          <p:nvPr/>
        </p:nvSpPr>
        <p:spPr>
          <a:xfrm>
            <a:off x="2543235" y="3429461"/>
            <a:ext cx="3093559" cy="388990"/>
          </a:xfrm>
          <a:prstGeom prst="rect">
            <a:avLst/>
          </a:prstGeom>
          <a:solidFill>
            <a:schemeClr val="accent5">
              <a:alpha val="2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27A8C-FCA9-4D0A-B8E4-46078FF1D018}"/>
              </a:ext>
            </a:extLst>
          </p:cNvPr>
          <p:cNvSpPr/>
          <p:nvPr/>
        </p:nvSpPr>
        <p:spPr>
          <a:xfrm>
            <a:off x="2543235" y="3830351"/>
            <a:ext cx="843501" cy="388990"/>
          </a:xfrm>
          <a:prstGeom prst="rect">
            <a:avLst/>
          </a:prstGeom>
          <a:solidFill>
            <a:schemeClr val="accent6">
              <a:alpha val="2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chevron 7">
            <a:extLst>
              <a:ext uri="{FF2B5EF4-FFF2-40B4-BE49-F238E27FC236}">
                <a16:creationId xmlns:a16="http://schemas.microsoft.com/office/drawing/2014/main" id="{948D30D4-1657-440B-B8BA-E71DEB1E51D3}"/>
              </a:ext>
            </a:extLst>
          </p:cNvPr>
          <p:cNvSpPr/>
          <p:nvPr/>
        </p:nvSpPr>
        <p:spPr>
          <a:xfrm rot="5400000">
            <a:off x="986570" y="777799"/>
            <a:ext cx="707597" cy="2059429"/>
          </a:xfrm>
          <a:prstGeom prst="chevron">
            <a:avLst>
              <a:gd name="adj" fmla="val 0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Communication</a:t>
            </a:r>
          </a:p>
        </p:txBody>
      </p:sp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825C533A-71D8-4E46-BF10-4D469DEB1B9B}"/>
              </a:ext>
            </a:extLst>
          </p:cNvPr>
          <p:cNvSpPr/>
          <p:nvPr/>
        </p:nvSpPr>
        <p:spPr>
          <a:xfrm rot="5400000">
            <a:off x="939671" y="1749071"/>
            <a:ext cx="801391" cy="2059429"/>
          </a:xfrm>
          <a:prstGeom prst="chevron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Technique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11844B-B7BA-4F3E-9250-1F8AFF1B8864}"/>
              </a:ext>
            </a:extLst>
          </p:cNvPr>
          <p:cNvSpPr txBox="1"/>
          <p:nvPr/>
        </p:nvSpPr>
        <p:spPr>
          <a:xfrm>
            <a:off x="2545885" y="1385354"/>
            <a:ext cx="6197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accent3"/>
                </a:solidFill>
              </a:rPr>
              <a:t>Moyens humains supplémentaires pour la communication récurrente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E7061C-71FF-42F4-A4D6-C33337D8AFFD}"/>
              </a:ext>
            </a:extLst>
          </p:cNvPr>
          <p:cNvSpPr txBox="1"/>
          <p:nvPr/>
        </p:nvSpPr>
        <p:spPr>
          <a:xfrm>
            <a:off x="2543235" y="2893011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4"/>
                </a:solidFill>
              </a:rPr>
              <a:t>Logiciel de gestion TI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1D627F-6575-4AEC-A57D-3E040FC0EBF9}"/>
              </a:ext>
            </a:extLst>
          </p:cNvPr>
          <p:cNvSpPr txBox="1"/>
          <p:nvPr/>
        </p:nvSpPr>
        <p:spPr>
          <a:xfrm>
            <a:off x="2545884" y="2343269"/>
            <a:ext cx="6460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accent4"/>
                </a:solidFill>
              </a:rPr>
              <a:t>Vérification des données issues des dispositifs de comptage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9A0D3AA-F9E2-401F-BE08-770E008627FD}"/>
              </a:ext>
            </a:extLst>
          </p:cNvPr>
          <p:cNvSpPr txBox="1"/>
          <p:nvPr/>
        </p:nvSpPr>
        <p:spPr>
          <a:xfrm>
            <a:off x="2545883" y="4219341"/>
            <a:ext cx="2715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1"/>
                </a:solidFill>
              </a:rPr>
              <a:t>Gestion des réclamations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12640ED-7C81-4874-A548-CBBE609F8B1B}"/>
              </a:ext>
            </a:extLst>
          </p:cNvPr>
          <p:cNvSpPr txBox="1"/>
          <p:nvPr/>
        </p:nvSpPr>
        <p:spPr>
          <a:xfrm>
            <a:off x="2545883" y="3453020"/>
            <a:ext cx="3090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1"/>
                </a:solidFill>
              </a:rPr>
              <a:t>Mise à jour du fichier d’appel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22B4665-D852-4609-BA80-F12A09DDF59E}"/>
              </a:ext>
            </a:extLst>
          </p:cNvPr>
          <p:cNvSpPr txBox="1"/>
          <p:nvPr/>
        </p:nvSpPr>
        <p:spPr>
          <a:xfrm>
            <a:off x="2545885" y="2633009"/>
            <a:ext cx="6197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accent4"/>
                </a:solidFill>
              </a:rPr>
              <a:t>Mise à jour de la base de données usagers</a:t>
            </a:r>
          </a:p>
        </p:txBody>
      </p:sp>
      <p:sp>
        <p:nvSpPr>
          <p:cNvPr id="16" name="Flèche : chevron 15">
            <a:extLst>
              <a:ext uri="{FF2B5EF4-FFF2-40B4-BE49-F238E27FC236}">
                <a16:creationId xmlns:a16="http://schemas.microsoft.com/office/drawing/2014/main" id="{E5AB1390-0386-47A3-8857-8F84DF371C39}"/>
              </a:ext>
            </a:extLst>
          </p:cNvPr>
          <p:cNvSpPr/>
          <p:nvPr/>
        </p:nvSpPr>
        <p:spPr>
          <a:xfrm rot="5400000">
            <a:off x="776262" y="2956886"/>
            <a:ext cx="1128203" cy="2059429"/>
          </a:xfrm>
          <a:prstGeom prst="chevron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Facturation</a:t>
            </a:r>
          </a:p>
        </p:txBody>
      </p:sp>
      <p:sp>
        <p:nvSpPr>
          <p:cNvPr id="17" name="Flèche : chevron 16">
            <a:extLst>
              <a:ext uri="{FF2B5EF4-FFF2-40B4-BE49-F238E27FC236}">
                <a16:creationId xmlns:a16="http://schemas.microsoft.com/office/drawing/2014/main" id="{0DFF4BC2-9A0A-44CA-B707-A68438FA9A69}"/>
              </a:ext>
            </a:extLst>
          </p:cNvPr>
          <p:cNvSpPr/>
          <p:nvPr/>
        </p:nvSpPr>
        <p:spPr>
          <a:xfrm rot="5400000">
            <a:off x="1171088" y="3954142"/>
            <a:ext cx="338554" cy="2059429"/>
          </a:xfrm>
          <a:prstGeom prst="chevron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Encadrement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00A4755-7128-49C5-A0EF-5AAEDCCDE7A7}"/>
              </a:ext>
            </a:extLst>
          </p:cNvPr>
          <p:cNvSpPr txBox="1"/>
          <p:nvPr/>
        </p:nvSpPr>
        <p:spPr>
          <a:xfrm>
            <a:off x="2545883" y="4833629"/>
            <a:ext cx="4222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2"/>
                </a:solidFill>
              </a:rPr>
              <a:t>Gestion de l’équipe et suivi des marchés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3A3F9D7-EF91-412A-A1C7-310153ABB805}"/>
              </a:ext>
            </a:extLst>
          </p:cNvPr>
          <p:cNvSpPr txBox="1"/>
          <p:nvPr/>
        </p:nvSpPr>
        <p:spPr>
          <a:xfrm>
            <a:off x="2543235" y="3855025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1"/>
                </a:solidFill>
              </a:rPr>
              <a:t>Edition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9CD34B4-3D55-461C-BEEA-747596B53A82}"/>
              </a:ext>
            </a:extLst>
          </p:cNvPr>
          <p:cNvSpPr txBox="1"/>
          <p:nvPr/>
        </p:nvSpPr>
        <p:spPr>
          <a:xfrm>
            <a:off x="2543235" y="1929732"/>
            <a:ext cx="399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3"/>
                </a:solidFill>
              </a:rPr>
              <a:t>Accueil et renseignement des usagers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75E4C14-28F0-42AD-9A17-3DDFDC5CB3B7}"/>
              </a:ext>
            </a:extLst>
          </p:cNvPr>
          <p:cNvSpPr txBox="1"/>
          <p:nvPr/>
        </p:nvSpPr>
        <p:spPr>
          <a:xfrm>
            <a:off x="5981998" y="3451190"/>
            <a:ext cx="2359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>
                <a:solidFill>
                  <a:schemeClr val="accent5"/>
                </a:solidFill>
              </a:rPr>
              <a:t>Uniquement en TEOMi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708017C-88E5-416A-970F-4F3506C3AE9A}"/>
              </a:ext>
            </a:extLst>
          </p:cNvPr>
          <p:cNvSpPr txBox="1"/>
          <p:nvPr/>
        </p:nvSpPr>
        <p:spPr>
          <a:xfrm>
            <a:off x="3498628" y="3840180"/>
            <a:ext cx="1935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>
                <a:solidFill>
                  <a:schemeClr val="accent6"/>
                </a:solidFill>
              </a:rPr>
              <a:t>Uniquement en RI</a:t>
            </a:r>
          </a:p>
        </p:txBody>
      </p:sp>
      <p:graphicFrame>
        <p:nvGraphicFramePr>
          <p:cNvPr id="25" name="Espace réservé du contenu 1">
            <a:extLst>
              <a:ext uri="{FF2B5EF4-FFF2-40B4-BE49-F238E27FC236}">
                <a16:creationId xmlns:a16="http://schemas.microsoft.com/office/drawing/2014/main" id="{0A0093B3-6D03-4E99-890F-55BF2AFABB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595296"/>
              </p:ext>
            </p:extLst>
          </p:nvPr>
        </p:nvGraphicFramePr>
        <p:xfrm>
          <a:off x="2637730" y="5261396"/>
          <a:ext cx="403893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454">
                  <a:extLst>
                    <a:ext uri="{9D8B030D-6E8A-4147-A177-3AD203B41FA5}">
                      <a16:colId xmlns:a16="http://schemas.microsoft.com/office/drawing/2014/main" val="3719232497"/>
                    </a:ext>
                  </a:extLst>
                </a:gridCol>
                <a:gridCol w="1333241">
                  <a:extLst>
                    <a:ext uri="{9D8B030D-6E8A-4147-A177-3AD203B41FA5}">
                      <a16:colId xmlns:a16="http://schemas.microsoft.com/office/drawing/2014/main" val="2590307620"/>
                    </a:ext>
                  </a:extLst>
                </a:gridCol>
                <a:gridCol w="1333241">
                  <a:extLst>
                    <a:ext uri="{9D8B030D-6E8A-4147-A177-3AD203B41FA5}">
                      <a16:colId xmlns:a16="http://schemas.microsoft.com/office/drawing/2014/main" val="2260733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RI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TEOMi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06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fr-FR" sz="1600" b="1">
                          <a:solidFill>
                            <a:schemeClr val="tx2"/>
                          </a:solidFill>
                        </a:rPr>
                        <a:t>ETP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accent1"/>
                          </a:solidFill>
                        </a:rPr>
                        <a:t>1,9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accent2"/>
                          </a:solidFill>
                        </a:rPr>
                        <a:t>0,6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61705"/>
                  </a:ext>
                </a:extLst>
              </a:tr>
              <a:tr h="120965">
                <a:tc>
                  <a:txBody>
                    <a:bodyPr/>
                    <a:lstStyle/>
                    <a:p>
                      <a:pPr algn="r"/>
                      <a:r>
                        <a:rPr lang="fr-FR" sz="1600" b="1">
                          <a:solidFill>
                            <a:schemeClr val="tx2"/>
                          </a:solidFill>
                        </a:rPr>
                        <a:t>Coût total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accent1"/>
                          </a:solidFill>
                        </a:rPr>
                        <a:t>160 k€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accent2"/>
                          </a:solidFill>
                        </a:rPr>
                        <a:t>90 k€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413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EDD37-8C39-4CB3-AB86-C8054DE1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recettes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AFC799-41BA-4908-8918-41613E34E0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00688" y="5483717"/>
            <a:ext cx="6834713" cy="810494"/>
          </a:xfrm>
        </p:spPr>
        <p:txBody>
          <a:bodyPr>
            <a:normAutofit/>
          </a:bodyPr>
          <a:lstStyle/>
          <a:p>
            <a:pPr algn="ctr"/>
            <a:r>
              <a:rPr lang="fr-FR"/>
              <a:t>Les </a:t>
            </a:r>
            <a:r>
              <a:rPr lang="fr-FR" b="1"/>
              <a:t>meilleures performances </a:t>
            </a:r>
            <a:r>
              <a:rPr lang="fr-FR"/>
              <a:t>obtenues en partie grâce à la tarification incitative pourrait permettre de </a:t>
            </a:r>
            <a:r>
              <a:rPr lang="fr-FR" b="1"/>
              <a:t>compenser la baisse tendancielle des recettes </a:t>
            </a:r>
            <a:r>
              <a:rPr lang="fr-FR"/>
              <a:t>(baisse des reprises matériaux)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721A0B-823B-4528-A957-9667EDC16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Impacts des scénarios</a:t>
            </a:r>
          </a:p>
          <a:p>
            <a:endParaRPr lang="fr-FR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759271C6-26B6-4578-AF99-2305039F9D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372028"/>
              </p:ext>
            </p:extLst>
          </p:nvPr>
        </p:nvGraphicFramePr>
        <p:xfrm>
          <a:off x="628649" y="1374283"/>
          <a:ext cx="8087272" cy="310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ECC9F4A8-2478-4F68-9685-7D3655B9EB9B}"/>
              </a:ext>
            </a:extLst>
          </p:cNvPr>
          <p:cNvSpPr txBox="1"/>
          <p:nvPr/>
        </p:nvSpPr>
        <p:spPr>
          <a:xfrm>
            <a:off x="428075" y="4611392"/>
            <a:ext cx="828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chemeClr val="tx2"/>
                </a:solidFill>
              </a:rPr>
              <a:t>+ Aide ADEME à l’instauration de la tarification incitative : </a:t>
            </a:r>
            <a:r>
              <a:rPr lang="fr-FR" b="1">
                <a:solidFill>
                  <a:schemeClr val="accent3"/>
                </a:solidFill>
              </a:rPr>
              <a:t>6,6 €/hab. DGF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3B848F-8E84-4620-8AA5-83B3009046C6}"/>
              </a:ext>
            </a:extLst>
          </p:cNvPr>
          <p:cNvSpPr txBox="1"/>
          <p:nvPr/>
        </p:nvSpPr>
        <p:spPr>
          <a:xfrm>
            <a:off x="2766530" y="4965246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accent4"/>
                </a:solidFill>
              </a:rPr>
              <a:t>&gt; 230 k€ pour la CCALF</a:t>
            </a:r>
          </a:p>
        </p:txBody>
      </p:sp>
    </p:spTree>
    <p:extLst>
      <p:ext uri="{BB962C8B-B14F-4D97-AF65-F5344CB8AC3E}">
        <p14:creationId xmlns:p14="http://schemas.microsoft.com/office/powerpoint/2010/main" val="3420117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8A60B57-BA2A-4EB4-9FBA-4C4CE459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Synthèse – RI ou TEOMi ?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DB6753F-7CC9-431B-8DBA-7E1D019BB7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776BB5E1-DEF1-4283-88B0-927A1101D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30673"/>
              </p:ext>
            </p:extLst>
          </p:nvPr>
        </p:nvGraphicFramePr>
        <p:xfrm>
          <a:off x="628650" y="2107283"/>
          <a:ext cx="7886700" cy="3002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913119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0635789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00714102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09420169"/>
                    </a:ext>
                  </a:extLst>
                </a:gridCol>
              </a:tblGrid>
              <a:tr h="319471">
                <a:tc>
                  <a:txBody>
                    <a:bodyPr/>
                    <a:lstStyle/>
                    <a:p>
                      <a:pPr algn="ctr"/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Tendanciel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RI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TEOMi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158061"/>
                  </a:ext>
                </a:extLst>
              </a:tr>
              <a:tr h="2939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b="0">
                          <a:solidFill>
                            <a:schemeClr val="tx2"/>
                          </a:solidFill>
                          <a:effectLst/>
                        </a:rPr>
                        <a:t>Portage politique</a:t>
                      </a:r>
                      <a:endParaRPr lang="fr-FR" sz="1400" b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>
                          <a:effectLst/>
                        </a:rPr>
                        <a:t>=</a:t>
                      </a:r>
                      <a:endParaRPr lang="fr-FR" sz="18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0">
                          <a:effectLst/>
                        </a:rPr>
                        <a:t>++</a:t>
                      </a:r>
                      <a:endParaRPr lang="fr-FR" sz="1800" b="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0">
                          <a:effectLst/>
                        </a:rPr>
                        <a:t>++</a:t>
                      </a:r>
                      <a:endParaRPr lang="fr-FR" sz="1800" b="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82780"/>
                  </a:ext>
                </a:extLst>
              </a:tr>
              <a:tr h="8819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b="0">
                          <a:solidFill>
                            <a:schemeClr val="tx2"/>
                          </a:solidFill>
                          <a:effectLst/>
                        </a:rPr>
                        <a:t>Transfert de charges entre usagers</a:t>
                      </a:r>
                      <a:br>
                        <a:rPr lang="fr-FR" sz="1400" b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fr-FR" sz="1400" b="0">
                          <a:solidFill>
                            <a:schemeClr val="tx2"/>
                          </a:solidFill>
                          <a:effectLst/>
                        </a:rPr>
                        <a:t>(facture)</a:t>
                      </a:r>
                      <a:endParaRPr lang="fr-FR" sz="1400" b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>
                          <a:effectLst/>
                        </a:rPr>
                        <a:t>=</a:t>
                      </a:r>
                      <a:endParaRPr lang="fr-FR" sz="18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0">
                          <a:effectLst/>
                        </a:rPr>
                        <a:t>+++</a:t>
                      </a:r>
                      <a:endParaRPr lang="fr-FR" sz="1800" b="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0">
                          <a:effectLst/>
                        </a:rPr>
                        <a:t>+</a:t>
                      </a:r>
                      <a:endParaRPr lang="fr-FR" sz="1800" b="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940296"/>
                  </a:ext>
                </a:extLst>
              </a:tr>
              <a:tr h="2939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b="0">
                          <a:solidFill>
                            <a:schemeClr val="tx2"/>
                          </a:solidFill>
                          <a:effectLst/>
                        </a:rPr>
                        <a:t>Gestion quotidienne</a:t>
                      </a:r>
                      <a:endParaRPr lang="fr-FR" sz="1400" b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/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1,9 ETP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0,5 ETP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741565"/>
                  </a:ext>
                </a:extLst>
              </a:tr>
              <a:tr h="29399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solidFill>
                            <a:schemeClr val="tx2"/>
                          </a:solidFill>
                          <a:effectLst/>
                        </a:rPr>
                        <a:t>Performances environnementales (ratios en kg/hab./an)</a:t>
                      </a:r>
                      <a:endParaRPr lang="fr-FR" sz="140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795027"/>
                  </a:ext>
                </a:extLst>
              </a:tr>
              <a:tr h="2939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OMR 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219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130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170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87814"/>
                  </a:ext>
                </a:extLst>
              </a:tr>
              <a:tr h="2939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Recyclables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97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112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106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61778"/>
                  </a:ext>
                </a:extLst>
              </a:tr>
              <a:tr h="2822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DMA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563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507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540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72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785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70C87-7105-45F0-915E-673647AD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Synthèse – AV ou regroupement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B8A32D-B075-4E7E-B800-119ABD4F9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F67E106-8D43-4698-87CB-03443C0EC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791018"/>
              </p:ext>
            </p:extLst>
          </p:nvPr>
        </p:nvGraphicFramePr>
        <p:xfrm>
          <a:off x="449149" y="1616234"/>
          <a:ext cx="8245700" cy="3625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1268145521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852549246"/>
                    </a:ext>
                  </a:extLst>
                </a:gridCol>
                <a:gridCol w="999425">
                  <a:extLst>
                    <a:ext uri="{9D8B030D-6E8A-4147-A177-3AD203B41FA5}">
                      <a16:colId xmlns:a16="http://schemas.microsoft.com/office/drawing/2014/main" val="2872487945"/>
                    </a:ext>
                  </a:extLst>
                </a:gridCol>
                <a:gridCol w="999425">
                  <a:extLst>
                    <a:ext uri="{9D8B030D-6E8A-4147-A177-3AD203B41FA5}">
                      <a16:colId xmlns:a16="http://schemas.microsoft.com/office/drawing/2014/main" val="4119037706"/>
                    </a:ext>
                  </a:extLst>
                </a:gridCol>
                <a:gridCol w="999425">
                  <a:extLst>
                    <a:ext uri="{9D8B030D-6E8A-4147-A177-3AD203B41FA5}">
                      <a16:colId xmlns:a16="http://schemas.microsoft.com/office/drawing/2014/main" val="1083996247"/>
                    </a:ext>
                  </a:extLst>
                </a:gridCol>
                <a:gridCol w="999425">
                  <a:extLst>
                    <a:ext uri="{9D8B030D-6E8A-4147-A177-3AD203B41FA5}">
                      <a16:colId xmlns:a16="http://schemas.microsoft.com/office/drawing/2014/main" val="2161556009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000673484"/>
                    </a:ext>
                  </a:extLst>
                </a:gridCol>
              </a:tblGrid>
              <a:tr h="4645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Tendanciel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Apport volontaire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Regroupement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15655"/>
                  </a:ext>
                </a:extLst>
              </a:tr>
              <a:tr h="703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>
                          <a:solidFill>
                            <a:schemeClr val="accent6"/>
                          </a:solidFill>
                          <a:effectLst/>
                        </a:rPr>
                        <a:t>Classique</a:t>
                      </a:r>
                      <a:br>
                        <a:rPr lang="fr-FR" sz="1400">
                          <a:effectLst/>
                        </a:rPr>
                      </a:br>
                      <a:r>
                        <a:rPr lang="fr-FR" sz="1400" b="1">
                          <a:solidFill>
                            <a:schemeClr val="accent2"/>
                          </a:solidFill>
                          <a:effectLst/>
                        </a:rPr>
                        <a:t>Fin</a:t>
                      </a:r>
                      <a:endParaRPr lang="fr-FR" sz="1400" b="1">
                        <a:solidFill>
                          <a:schemeClr val="accent2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>
                          <a:solidFill>
                            <a:schemeClr val="accent6"/>
                          </a:solidFill>
                          <a:effectLst/>
                        </a:rPr>
                        <a:t>Classique</a:t>
                      </a:r>
                      <a:br>
                        <a:rPr lang="fr-FR" sz="1400">
                          <a:effectLst/>
                        </a:rPr>
                      </a:br>
                      <a:r>
                        <a:rPr lang="fr-FR" sz="1400" b="1">
                          <a:solidFill>
                            <a:schemeClr val="accent1"/>
                          </a:solidFill>
                          <a:effectLst/>
                        </a:rPr>
                        <a:t>Très fin</a:t>
                      </a:r>
                      <a:endParaRPr lang="fr-FR" sz="1400" b="1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>
                          <a:solidFill>
                            <a:srgbClr val="7030A0"/>
                          </a:solidFill>
                          <a:effectLst/>
                        </a:rPr>
                        <a:t>Latéral</a:t>
                      </a:r>
                      <a:br>
                        <a:rPr lang="fr-FR" sz="1400">
                          <a:effectLst/>
                        </a:rPr>
                      </a:br>
                      <a:r>
                        <a:rPr lang="fr-FR" sz="1400" b="1">
                          <a:solidFill>
                            <a:schemeClr val="accent2"/>
                          </a:solidFill>
                          <a:effectLst/>
                        </a:rPr>
                        <a:t>Fin</a:t>
                      </a:r>
                      <a:endParaRPr lang="fr-FR" sz="1400" b="1">
                        <a:solidFill>
                          <a:schemeClr val="accent2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b="1">
                          <a:solidFill>
                            <a:srgbClr val="7030A0"/>
                          </a:solidFill>
                          <a:effectLst/>
                        </a:rPr>
                        <a:t>Latéral</a:t>
                      </a:r>
                      <a:br>
                        <a:rPr lang="fr-FR" sz="1400">
                          <a:effectLst/>
                        </a:rPr>
                      </a:br>
                      <a:r>
                        <a:rPr lang="fr-FR" sz="1400" b="1">
                          <a:solidFill>
                            <a:schemeClr val="accent1"/>
                          </a:solidFill>
                          <a:effectLst/>
                        </a:rPr>
                        <a:t>Très fin</a:t>
                      </a:r>
                      <a:endParaRPr lang="fr-FR" sz="1400" b="1">
                        <a:solidFill>
                          <a:schemeClr val="accent1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755688"/>
                  </a:ext>
                </a:extLst>
              </a:tr>
              <a:tr h="702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solidFill>
                            <a:schemeClr val="tx2"/>
                          </a:solidFill>
                          <a:effectLst/>
                        </a:rPr>
                        <a:t>Facilité</a:t>
                      </a:r>
                      <a:br>
                        <a:rPr lang="fr-FR" sz="140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fr-FR" sz="1400">
                          <a:solidFill>
                            <a:schemeClr val="tx2"/>
                          </a:solidFill>
                          <a:effectLst/>
                        </a:rPr>
                        <a:t>déploiement</a:t>
                      </a:r>
                      <a:endParaRPr lang="fr-FR" sz="140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/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>
                          <a:effectLst/>
                        </a:rPr>
                        <a:t>- - -</a:t>
                      </a:r>
                      <a:endParaRPr lang="fr-FR" sz="18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>
                          <a:effectLst/>
                        </a:rPr>
                        <a:t>- - -</a:t>
                      </a:r>
                      <a:endParaRPr lang="fr-FR" sz="18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>
                          <a:effectLst/>
                        </a:rPr>
                        <a:t>- - -</a:t>
                      </a:r>
                      <a:endParaRPr lang="fr-FR" sz="18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>
                          <a:effectLst/>
                        </a:rPr>
                        <a:t>- - -</a:t>
                      </a:r>
                      <a:endParaRPr lang="fr-FR" sz="18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>
                          <a:effectLst/>
                        </a:rPr>
                        <a:t>-</a:t>
                      </a:r>
                      <a:endParaRPr lang="fr-FR" sz="18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057531"/>
                  </a:ext>
                </a:extLst>
              </a:tr>
              <a:tr h="472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solidFill>
                            <a:schemeClr val="tx2"/>
                          </a:solidFill>
                          <a:effectLst/>
                        </a:rPr>
                        <a:t>Succès TI</a:t>
                      </a:r>
                      <a:endParaRPr lang="fr-FR" sz="140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/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>
                          <a:effectLst/>
                        </a:rPr>
                        <a:t>+</a:t>
                      </a:r>
                      <a:endParaRPr lang="fr-FR" sz="18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>
                          <a:effectLst/>
                        </a:rPr>
                        <a:t>+</a:t>
                      </a:r>
                      <a:endParaRPr lang="fr-FR" sz="18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>
                          <a:effectLst/>
                        </a:rPr>
                        <a:t>+</a:t>
                      </a:r>
                      <a:endParaRPr lang="fr-FR" sz="18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>
                          <a:effectLst/>
                        </a:rPr>
                        <a:t>+</a:t>
                      </a:r>
                      <a:endParaRPr lang="fr-FR" sz="18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>
                          <a:effectLst/>
                        </a:rPr>
                        <a:t>-</a:t>
                      </a:r>
                      <a:endParaRPr lang="fr-FR" sz="18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20959"/>
                  </a:ext>
                </a:extLst>
              </a:tr>
              <a:tr h="427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solidFill>
                            <a:schemeClr val="tx2"/>
                          </a:solidFill>
                          <a:effectLst/>
                        </a:rPr>
                        <a:t>Régie</a:t>
                      </a:r>
                      <a:endParaRPr lang="fr-FR" sz="140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20,5 ETP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9,5 ETP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12,5 ETP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7,0 ETP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9,0 ETP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15 ETP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315550"/>
                  </a:ext>
                </a:extLst>
              </a:tr>
              <a:tr h="427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solidFill>
                            <a:schemeClr val="tx2"/>
                          </a:solidFill>
                          <a:effectLst/>
                        </a:rPr>
                        <a:t>Investissements</a:t>
                      </a:r>
                      <a:endParaRPr lang="fr-FR" sz="140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1,3 M€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4,7 M€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8,9 M€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4,9 M€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9 M€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1,2 M€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150955"/>
                  </a:ext>
                </a:extLst>
              </a:tr>
              <a:tr h="427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solidFill>
                            <a:schemeClr val="tx2"/>
                          </a:solidFill>
                          <a:effectLst/>
                        </a:rPr>
                        <a:t>Maitrise coûts</a:t>
                      </a:r>
                      <a:endParaRPr lang="fr-FR" sz="140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159 €/hab.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172 €/hab.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220 €/hab.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169 €/hab.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208 €/hab.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</a:rPr>
                        <a:t>154 €/hab.</a:t>
                      </a:r>
                      <a:endParaRPr lang="fr-FR" sz="1400">
                        <a:solidFill>
                          <a:srgbClr val="646464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76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469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A6417-48C5-4F5D-BF2A-3275835B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Synthèse – Coût aidé TTC par habitant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0C5A54-623F-426C-B02D-7DF3F2EDA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8F6A8415-6881-4080-AA0A-10CCD9839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769322"/>
              </p:ext>
            </p:extLst>
          </p:nvPr>
        </p:nvGraphicFramePr>
        <p:xfrm>
          <a:off x="266700" y="1409700"/>
          <a:ext cx="8610600" cy="524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75E4723F-AAA7-4E6B-9171-1162AB2B4098}"/>
              </a:ext>
            </a:extLst>
          </p:cNvPr>
          <p:cNvSpPr txBox="1"/>
          <p:nvPr/>
        </p:nvSpPr>
        <p:spPr>
          <a:xfrm>
            <a:off x="714375" y="42862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146 €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CB5C3A-BA37-471E-B96F-CE3452EAE6DD}"/>
              </a:ext>
            </a:extLst>
          </p:cNvPr>
          <p:cNvSpPr txBox="1"/>
          <p:nvPr/>
        </p:nvSpPr>
        <p:spPr>
          <a:xfrm>
            <a:off x="5398288" y="2032592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4"/>
                </a:solidFill>
              </a:rPr>
              <a:t>221 €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10842AF-A6F4-4566-A80C-82E92D6500B0}"/>
              </a:ext>
            </a:extLst>
          </p:cNvPr>
          <p:cNvSpPr txBox="1"/>
          <p:nvPr/>
        </p:nvSpPr>
        <p:spPr>
          <a:xfrm>
            <a:off x="5921335" y="2210163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3"/>
                </a:solidFill>
              </a:rPr>
              <a:t>220 €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273EEC-1ED5-4996-AC6D-B57CA3ACEFA4}"/>
              </a:ext>
            </a:extLst>
          </p:cNvPr>
          <p:cNvSpPr txBox="1"/>
          <p:nvPr/>
        </p:nvSpPr>
        <p:spPr>
          <a:xfrm>
            <a:off x="5921334" y="2464945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4"/>
                </a:solidFill>
              </a:rPr>
              <a:t>209 €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E8E39C-A987-4EE2-9E10-973BA8D41982}"/>
              </a:ext>
            </a:extLst>
          </p:cNvPr>
          <p:cNvSpPr txBox="1"/>
          <p:nvPr/>
        </p:nvSpPr>
        <p:spPr>
          <a:xfrm>
            <a:off x="5340733" y="2732268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3"/>
                </a:solidFill>
              </a:rPr>
              <a:t>208 €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D1BC240-F783-41DB-B9FD-A217C3F54D8F}"/>
              </a:ext>
            </a:extLst>
          </p:cNvPr>
          <p:cNvSpPr txBox="1"/>
          <p:nvPr/>
        </p:nvSpPr>
        <p:spPr>
          <a:xfrm>
            <a:off x="5398290" y="4041385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2"/>
                </a:solidFill>
              </a:rPr>
              <a:t>168 €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72FF39B-B5C1-46CC-A99F-3F3F7349D2FD}"/>
              </a:ext>
            </a:extLst>
          </p:cNvPr>
          <p:cNvSpPr txBox="1"/>
          <p:nvPr/>
        </p:nvSpPr>
        <p:spPr>
          <a:xfrm>
            <a:off x="5398289" y="3580387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1"/>
                </a:solidFill>
              </a:rPr>
              <a:t>173 €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8E14246-D1CA-4258-9F91-DBF04CFDCC9F}"/>
              </a:ext>
            </a:extLst>
          </p:cNvPr>
          <p:cNvSpPr txBox="1"/>
          <p:nvPr/>
        </p:nvSpPr>
        <p:spPr>
          <a:xfrm>
            <a:off x="5922958" y="3718924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2"/>
                </a:solidFill>
              </a:rPr>
              <a:t>171 €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53099E7-2617-4D3F-937C-6B110C10BF42}"/>
              </a:ext>
            </a:extLst>
          </p:cNvPr>
          <p:cNvSpPr txBox="1"/>
          <p:nvPr/>
        </p:nvSpPr>
        <p:spPr>
          <a:xfrm>
            <a:off x="5922959" y="3902848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1"/>
                </a:solidFill>
              </a:rPr>
              <a:t>170 €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5A07643-8FA2-4F48-A199-0C6E1F2243D4}"/>
              </a:ext>
            </a:extLst>
          </p:cNvPr>
          <p:cNvSpPr txBox="1"/>
          <p:nvPr/>
        </p:nvSpPr>
        <p:spPr>
          <a:xfrm>
            <a:off x="5921334" y="4440372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6"/>
                </a:solidFill>
              </a:rPr>
              <a:t>154 €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E096984-BAFF-468B-BA28-ED3A52FC6FF8}"/>
              </a:ext>
            </a:extLst>
          </p:cNvPr>
          <p:cNvSpPr txBox="1"/>
          <p:nvPr/>
        </p:nvSpPr>
        <p:spPr>
          <a:xfrm>
            <a:off x="5398288" y="4550127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5"/>
                </a:solidFill>
              </a:rPr>
              <a:t>153 €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2596047-ED23-45C3-A32A-203EC42F287B}"/>
              </a:ext>
            </a:extLst>
          </p:cNvPr>
          <p:cNvSpPr txBox="1"/>
          <p:nvPr/>
        </p:nvSpPr>
        <p:spPr>
          <a:xfrm>
            <a:off x="3041673" y="3525417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1"/>
                </a:solidFill>
              </a:rPr>
              <a:t>175 €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B0DCCDA-5C0D-4B08-91ED-C73B509C7B00}"/>
              </a:ext>
            </a:extLst>
          </p:cNvPr>
          <p:cNvSpPr txBox="1"/>
          <p:nvPr/>
        </p:nvSpPr>
        <p:spPr>
          <a:xfrm>
            <a:off x="2860224" y="4186193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6"/>
                </a:solidFill>
              </a:rPr>
              <a:t>166 €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9D345C3-AFD0-47EF-8359-AD4CBD85F505}"/>
              </a:ext>
            </a:extLst>
          </p:cNvPr>
          <p:cNvSpPr txBox="1"/>
          <p:nvPr/>
        </p:nvSpPr>
        <p:spPr>
          <a:xfrm>
            <a:off x="5921334" y="4210211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tx2"/>
                </a:solidFill>
              </a:rPr>
              <a:t>159 €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A7A26E2-47EC-4767-BDA7-A666253A6F0A}"/>
              </a:ext>
            </a:extLst>
          </p:cNvPr>
          <p:cNvSpPr txBox="1"/>
          <p:nvPr/>
        </p:nvSpPr>
        <p:spPr>
          <a:xfrm>
            <a:off x="2508205" y="3067548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chemeClr val="accent4"/>
                </a:solidFill>
              </a:rPr>
              <a:t>187 €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1B93146-2A6D-4310-84D1-00638C9777C6}"/>
              </a:ext>
            </a:extLst>
          </p:cNvPr>
          <p:cNvCxnSpPr>
            <a:cxnSpLocks/>
          </p:cNvCxnSpPr>
          <p:nvPr/>
        </p:nvCxnSpPr>
        <p:spPr>
          <a:xfrm>
            <a:off x="3152477" y="3406102"/>
            <a:ext cx="0" cy="290043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 de texte 476">
            <a:extLst>
              <a:ext uri="{FF2B5EF4-FFF2-40B4-BE49-F238E27FC236}">
                <a16:creationId xmlns:a16="http://schemas.microsoft.com/office/drawing/2014/main" id="{A2FFF97E-087D-4737-B7CB-94F7AC74D2FF}"/>
              </a:ext>
            </a:extLst>
          </p:cNvPr>
          <p:cNvSpPr txBox="1"/>
          <p:nvPr/>
        </p:nvSpPr>
        <p:spPr>
          <a:xfrm>
            <a:off x="925762" y="5906012"/>
            <a:ext cx="2138259" cy="49976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fr-FR" sz="1400" b="1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Déploiement de la tarification incitative</a:t>
            </a:r>
            <a:endParaRPr lang="fr-FR" sz="1400">
              <a:solidFill>
                <a:schemeClr val="tx2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D444F02-B60D-4784-9015-2BDDBB8E738A}"/>
              </a:ext>
            </a:extLst>
          </p:cNvPr>
          <p:cNvCxnSpPr>
            <a:cxnSpLocks/>
          </p:cNvCxnSpPr>
          <p:nvPr/>
        </p:nvCxnSpPr>
        <p:spPr>
          <a:xfrm>
            <a:off x="4557116" y="2415540"/>
            <a:ext cx="0" cy="3890992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 de texte 478">
            <a:extLst>
              <a:ext uri="{FF2B5EF4-FFF2-40B4-BE49-F238E27FC236}">
                <a16:creationId xmlns:a16="http://schemas.microsoft.com/office/drawing/2014/main" id="{E5A90C9F-D290-4C92-A964-4A4663FBF492}"/>
              </a:ext>
            </a:extLst>
          </p:cNvPr>
          <p:cNvSpPr txBox="1"/>
          <p:nvPr/>
        </p:nvSpPr>
        <p:spPr>
          <a:xfrm>
            <a:off x="3922379" y="1379119"/>
            <a:ext cx="1253278" cy="8227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fr-FR" sz="1400" b="1">
                <a:solidFill>
                  <a:srgbClr val="646464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Régime de croisière, comptage réel</a:t>
            </a:r>
            <a:endParaRPr lang="fr-FR" sz="1400">
              <a:solidFill>
                <a:srgbClr val="646464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72F730B-C5F2-4EC5-A096-9995BED15BF5}"/>
              </a:ext>
            </a:extLst>
          </p:cNvPr>
          <p:cNvCxnSpPr/>
          <p:nvPr/>
        </p:nvCxnSpPr>
        <p:spPr>
          <a:xfrm>
            <a:off x="5274638" y="1477829"/>
            <a:ext cx="0" cy="313182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0AF9665-EA11-4832-AFE3-73B5E33D23FE}"/>
              </a:ext>
            </a:extLst>
          </p:cNvPr>
          <p:cNvCxnSpPr>
            <a:cxnSpLocks/>
          </p:cNvCxnSpPr>
          <p:nvPr/>
        </p:nvCxnSpPr>
        <p:spPr>
          <a:xfrm>
            <a:off x="3823398" y="1702435"/>
            <a:ext cx="0" cy="2907214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 de texte 476">
            <a:extLst>
              <a:ext uri="{FF2B5EF4-FFF2-40B4-BE49-F238E27FC236}">
                <a16:creationId xmlns:a16="http://schemas.microsoft.com/office/drawing/2014/main" id="{BC8B56EA-AA95-4221-B541-D5452FF56FCA}"/>
              </a:ext>
            </a:extLst>
          </p:cNvPr>
          <p:cNvSpPr txBox="1"/>
          <p:nvPr/>
        </p:nvSpPr>
        <p:spPr>
          <a:xfrm>
            <a:off x="986533" y="1655903"/>
            <a:ext cx="2733125" cy="49976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fr-FR" sz="1400" b="1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Début d’amortissement des investissements réalisés</a:t>
            </a:r>
            <a:endParaRPr lang="fr-FR" sz="1400">
              <a:solidFill>
                <a:schemeClr val="tx2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Zone de texte 476">
            <a:extLst>
              <a:ext uri="{FF2B5EF4-FFF2-40B4-BE49-F238E27FC236}">
                <a16:creationId xmlns:a16="http://schemas.microsoft.com/office/drawing/2014/main" id="{ADF97BB5-1827-40E9-9881-5CF4DF7E85BF}"/>
              </a:ext>
            </a:extLst>
          </p:cNvPr>
          <p:cNvSpPr txBox="1"/>
          <p:nvPr/>
        </p:nvSpPr>
        <p:spPr>
          <a:xfrm>
            <a:off x="3161875" y="4902384"/>
            <a:ext cx="1323045" cy="49976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fr-FR" sz="1400" b="1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Evolution du comportement des usagers pendant la phase test</a:t>
            </a:r>
            <a:endParaRPr lang="fr-FR" sz="1400">
              <a:solidFill>
                <a:schemeClr val="tx2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27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AE0064A2-B404-4EE7-AF87-1AAFECBC00A3}"/>
              </a:ext>
            </a:extLst>
          </p:cNvPr>
          <p:cNvSpPr/>
          <p:nvPr/>
        </p:nvSpPr>
        <p:spPr>
          <a:xfrm>
            <a:off x="471341" y="3717779"/>
            <a:ext cx="8182466" cy="23768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9D7522C-1A2E-444A-B34F-417FE60282C9}"/>
              </a:ext>
            </a:extLst>
          </p:cNvPr>
          <p:cNvSpPr/>
          <p:nvPr/>
        </p:nvSpPr>
        <p:spPr>
          <a:xfrm>
            <a:off x="471340" y="1459665"/>
            <a:ext cx="8182466" cy="170757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11541E-A84C-421E-95BC-41BDAEF6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/>
              <a:t>La TI : avantages et points de vigilance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635C3-E889-4B59-97F0-DD175AAD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2940"/>
            <a:ext cx="7886700" cy="4354023"/>
          </a:xfrm>
        </p:spPr>
        <p:txBody>
          <a:bodyPr lIns="0" tIns="0" rIns="0" bIns="0">
            <a:normAutofit/>
          </a:bodyPr>
          <a:lstStyle/>
          <a:p>
            <a:r>
              <a:rPr lang="fr-FR" sz="1800" b="1"/>
              <a:t>Impact positif sur l’environnement : </a:t>
            </a:r>
            <a:r>
              <a:rPr lang="fr-FR" sz="1800" b="1">
                <a:solidFill>
                  <a:schemeClr val="accent2"/>
                </a:solidFill>
              </a:rPr>
              <a:t>réduction des tonnages d’OMR</a:t>
            </a:r>
          </a:p>
          <a:p>
            <a:r>
              <a:rPr lang="fr-FR" sz="1800" b="1"/>
              <a:t>Des outils de suivi du service</a:t>
            </a:r>
          </a:p>
          <a:p>
            <a:r>
              <a:rPr lang="fr-FR" sz="1800" b="1"/>
              <a:t>Du point de vue de l’usager : </a:t>
            </a:r>
            <a:r>
              <a:rPr lang="fr-FR" sz="1800" b="1">
                <a:solidFill>
                  <a:schemeClr val="accent2"/>
                </a:solidFill>
              </a:rPr>
              <a:t>meilleure visibilité et lien renforcé avec la collectivité</a:t>
            </a:r>
          </a:p>
          <a:p>
            <a:pPr marL="0" indent="0">
              <a:buNone/>
            </a:pPr>
            <a:endParaRPr lang="fr-FR" sz="1800"/>
          </a:p>
          <a:p>
            <a:endParaRPr lang="fr-FR" sz="1800"/>
          </a:p>
          <a:p>
            <a:r>
              <a:rPr lang="fr-FR" sz="1800" b="1"/>
              <a:t>Des investissements sont à prévoir : les </a:t>
            </a:r>
            <a:r>
              <a:rPr lang="fr-FR" sz="1800" b="1">
                <a:solidFill>
                  <a:schemeClr val="accent2"/>
                </a:solidFill>
              </a:rPr>
              <a:t>solutions techniques </a:t>
            </a:r>
            <a:r>
              <a:rPr lang="fr-FR" sz="1800" b="1"/>
              <a:t>existent mais peuvent parfois être </a:t>
            </a:r>
            <a:r>
              <a:rPr lang="fr-FR" sz="1800" b="1">
                <a:solidFill>
                  <a:schemeClr val="accent2"/>
                </a:solidFill>
              </a:rPr>
              <a:t>coûteuses</a:t>
            </a:r>
            <a:r>
              <a:rPr lang="fr-FR" sz="1800" b="1"/>
              <a:t> </a:t>
            </a:r>
            <a:r>
              <a:rPr lang="fr-FR" sz="1800"/>
              <a:t>(colonnes avec contrôle d’accès) </a:t>
            </a:r>
            <a:r>
              <a:rPr lang="fr-FR" sz="1800" b="1">
                <a:solidFill>
                  <a:schemeClr val="accent2"/>
                </a:solidFill>
              </a:rPr>
              <a:t>selon le niveau de service souhaité</a:t>
            </a:r>
          </a:p>
          <a:p>
            <a:r>
              <a:rPr lang="fr-FR" sz="1800" b="1"/>
              <a:t>Changement de mode de collecte </a:t>
            </a:r>
            <a:r>
              <a:rPr lang="fr-FR" sz="1800">
                <a:sym typeface="Wingdings" panose="05000000000000000000" pitchFamily="2" charset="2"/>
              </a:rPr>
              <a:t> </a:t>
            </a:r>
            <a:r>
              <a:rPr lang="fr-FR" sz="1800" b="1">
                <a:solidFill>
                  <a:schemeClr val="accent2"/>
                </a:solidFill>
                <a:sym typeface="Wingdings" panose="05000000000000000000" pitchFamily="2" charset="2"/>
              </a:rPr>
              <a:t>impacts sur le dimensionnement des collectes</a:t>
            </a:r>
            <a:endParaRPr lang="fr-FR" sz="1800">
              <a:sym typeface="Wingdings" panose="05000000000000000000" pitchFamily="2" charset="2"/>
            </a:endParaRPr>
          </a:p>
          <a:p>
            <a:r>
              <a:rPr lang="fr-FR" sz="1800"/>
              <a:t>Du point de vue de </a:t>
            </a:r>
            <a:r>
              <a:rPr lang="fr-FR" sz="1800" b="1"/>
              <a:t>l’usager : </a:t>
            </a:r>
            <a:r>
              <a:rPr lang="fr-FR" sz="1800" b="1">
                <a:solidFill>
                  <a:schemeClr val="accent2"/>
                </a:solidFill>
              </a:rPr>
              <a:t>besoin de s’adapter au service </a:t>
            </a:r>
            <a:r>
              <a:rPr lang="fr-FR" sz="1800"/>
              <a:t>qui évolue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418D4C-4E18-4A44-9274-7A2FC5390A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Quels impacts de la TI ?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786F48D7-C2CA-45EB-B3FD-0163C43CF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69" y="3282720"/>
            <a:ext cx="682991" cy="780564"/>
          </a:xfrm>
          <a:prstGeom prst="rect">
            <a:avLst/>
          </a:prstGeom>
        </p:spPr>
      </p:pic>
      <p:sp>
        <p:nvSpPr>
          <p:cNvPr id="34" name="Croix 33">
            <a:extLst>
              <a:ext uri="{FF2B5EF4-FFF2-40B4-BE49-F238E27FC236}">
                <a16:creationId xmlns:a16="http://schemas.microsoft.com/office/drawing/2014/main" id="{A07AD7BE-AEA0-4B19-B9D0-75DECADCDFC7}"/>
              </a:ext>
            </a:extLst>
          </p:cNvPr>
          <p:cNvSpPr/>
          <p:nvPr/>
        </p:nvSpPr>
        <p:spPr>
          <a:xfrm>
            <a:off x="290169" y="1341825"/>
            <a:ext cx="400050" cy="414047"/>
          </a:xfrm>
          <a:prstGeom prst="plus">
            <a:avLst>
              <a:gd name="adj" fmla="val 37903"/>
            </a:avLst>
          </a:prstGeom>
          <a:solidFill>
            <a:schemeClr val="accent3"/>
          </a:solidFill>
          <a:ln w="28575">
            <a:solidFill>
              <a:schemeClr val="accent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93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3EDD599-05EC-4032-BF0A-C2AA7B6F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Les questions à se poser avant d’agir …</a:t>
            </a:r>
          </a:p>
        </p:txBody>
      </p:sp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452F51E8-E59C-4915-A744-EBE213735DB0}"/>
              </a:ext>
            </a:extLst>
          </p:cNvPr>
          <p:cNvSpPr/>
          <p:nvPr/>
        </p:nvSpPr>
        <p:spPr>
          <a:xfrm rot="5400000">
            <a:off x="1781179" y="-504824"/>
            <a:ext cx="5581645" cy="9144003"/>
          </a:xfrm>
          <a:prstGeom prst="chevron">
            <a:avLst>
              <a:gd name="adj" fmla="val 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7">
            <a:extLst>
              <a:ext uri="{FF2B5EF4-FFF2-40B4-BE49-F238E27FC236}">
                <a16:creationId xmlns:a16="http://schemas.microsoft.com/office/drawing/2014/main" id="{59F619ED-000D-4F6A-88E6-311FE4C44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9700"/>
            <a:ext cx="7886700" cy="5581645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b="1" dirty="0">
                <a:solidFill>
                  <a:schemeClr val="tx1"/>
                </a:solidFill>
              </a:rPr>
              <a:t>Quelle autre solution peut-on proposer permettant de réduire les Ordures ménagères de 40/50 % ?</a:t>
            </a:r>
          </a:p>
          <a:p>
            <a:pPr marL="0" indent="0" algn="just">
              <a:buNone/>
            </a:pPr>
            <a:r>
              <a:rPr lang="fr-FR" b="1" dirty="0">
                <a:solidFill>
                  <a:schemeClr val="tx1"/>
                </a:solidFill>
              </a:rPr>
              <a:t>La TI est un outil, il en existe sûrement d’autres.</a:t>
            </a:r>
          </a:p>
          <a:p>
            <a:pPr marL="0" indent="0" algn="just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Quel niveau de service (proximité de collecte) souhaite t-on conserver ? A quel coût ?</a:t>
            </a:r>
          </a:p>
          <a:p>
            <a:pPr algn="just"/>
            <a:endParaRPr lang="fr-FR" b="1" dirty="0">
              <a:solidFill>
                <a:schemeClr val="tx1"/>
              </a:solidFill>
            </a:endParaRP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Le financement par la TEOM est obsolète (parfois vécu comme « injuste »). Ce service de gestion des déchets doit-il être facturé en fonction de son utilisation (comme l’eau) ?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Comment conserver sur le territoire une partie de cette « économie déchets » ? 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Quel impact financier (subventions) à long terme si on ne passe pas à la Tarification Incitative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202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3EDD599-05EC-4032-BF0A-C2AA7B6F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Premiers éléments aide a la décision</a:t>
            </a:r>
          </a:p>
        </p:txBody>
      </p:sp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452F51E8-E59C-4915-A744-EBE213735DB0}"/>
              </a:ext>
            </a:extLst>
          </p:cNvPr>
          <p:cNvSpPr/>
          <p:nvPr/>
        </p:nvSpPr>
        <p:spPr>
          <a:xfrm rot="5400000">
            <a:off x="1781179" y="-504824"/>
            <a:ext cx="5581645" cy="9144003"/>
          </a:xfrm>
          <a:prstGeom prst="chevron">
            <a:avLst>
              <a:gd name="adj" fmla="val 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7">
            <a:extLst>
              <a:ext uri="{FF2B5EF4-FFF2-40B4-BE49-F238E27FC236}">
                <a16:creationId xmlns:a16="http://schemas.microsoft.com/office/drawing/2014/main" id="{59F619ED-000D-4F6A-88E6-311FE4C44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5" y="1556398"/>
            <a:ext cx="8858865" cy="530160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b="1" u="sng" dirty="0">
                <a:solidFill>
                  <a:schemeClr val="tx1"/>
                </a:solidFill>
              </a:rPr>
              <a:t>Avis Commission Déchets et groupe de travail</a:t>
            </a:r>
            <a:r>
              <a:rPr lang="fr-FR" b="1" dirty="0">
                <a:solidFill>
                  <a:schemeClr val="tx1"/>
                </a:solidFill>
              </a:rPr>
              <a:t> : </a:t>
            </a:r>
          </a:p>
          <a:p>
            <a:pPr marL="0" indent="0" algn="just">
              <a:buNone/>
            </a:pPr>
            <a:endParaRPr lang="fr-FR" sz="1000" b="1" dirty="0">
              <a:solidFill>
                <a:schemeClr val="tx1"/>
              </a:solidFill>
            </a:endParaRP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Faire étudier le scénario 3 « Regroupement » en sacs prépayés :</a:t>
            </a:r>
          </a:p>
          <a:p>
            <a:pPr lvl="1" algn="just"/>
            <a:r>
              <a:rPr lang="fr-FR" b="1" dirty="0">
                <a:solidFill>
                  <a:schemeClr val="tx1"/>
                </a:solidFill>
              </a:rPr>
              <a:t>Maintien d’un service de proximité acceptable</a:t>
            </a:r>
          </a:p>
          <a:p>
            <a:pPr lvl="1" algn="just"/>
            <a:r>
              <a:rPr lang="fr-FR" b="1" dirty="0">
                <a:solidFill>
                  <a:schemeClr val="tx1"/>
                </a:solidFill>
              </a:rPr>
              <a:t>Peu d’investissement</a:t>
            </a:r>
          </a:p>
          <a:p>
            <a:pPr lvl="1" algn="just"/>
            <a:r>
              <a:rPr lang="fr-FR" b="1" dirty="0">
                <a:solidFill>
                  <a:schemeClr val="tx1"/>
                </a:solidFill>
              </a:rPr>
              <a:t>Maintien personnel = économie locale</a:t>
            </a:r>
          </a:p>
          <a:p>
            <a:pPr lvl="1" algn="just"/>
            <a:r>
              <a:rPr lang="fr-FR" b="1" dirty="0">
                <a:solidFill>
                  <a:schemeClr val="tx1"/>
                </a:solidFill>
              </a:rPr>
              <a:t>Peu de risques : dépôts sauvages, …</a:t>
            </a:r>
          </a:p>
          <a:p>
            <a:pPr lvl="1" algn="just"/>
            <a:r>
              <a:rPr lang="fr-FR" b="1" dirty="0">
                <a:solidFill>
                  <a:schemeClr val="tx1"/>
                </a:solidFill>
              </a:rPr>
              <a:t>Evolutif</a:t>
            </a:r>
          </a:p>
          <a:p>
            <a:pPr lvl="1" algn="just"/>
            <a:r>
              <a:rPr lang="fr-FR" b="1" dirty="0">
                <a:solidFill>
                  <a:schemeClr val="tx1"/>
                </a:solidFill>
              </a:rPr>
              <a:t>Permet d’attendre des évolutions technologiques</a:t>
            </a:r>
          </a:p>
          <a:p>
            <a:pPr marL="457200" lvl="1" indent="0" algn="just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r>
              <a:rPr lang="fr-FR" b="1" dirty="0">
                <a:solidFill>
                  <a:schemeClr val="tx1"/>
                </a:solidFill>
              </a:rPr>
              <a:t>MAIS 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Jamais tenté en France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Risque de « fraude » plus important (sans risque financier trop important)</a:t>
            </a:r>
          </a:p>
          <a:p>
            <a:pPr marL="0" indent="0" algn="just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Sous réserve du rendu de l’étude détaillée du scénario 3 </a:t>
            </a:r>
            <a:r>
              <a:rPr lang="fr-FR" b="1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lvl="1" algn="just"/>
            <a:r>
              <a:rPr lang="fr-FR" b="1" dirty="0">
                <a:solidFill>
                  <a:schemeClr val="tx1"/>
                </a:solidFill>
              </a:rPr>
              <a:t>OUI à un passage en TI d’ici 2025</a:t>
            </a:r>
          </a:p>
          <a:p>
            <a:pPr marL="457200" lvl="1" indent="0" algn="just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lvl="1" algn="just"/>
            <a:r>
              <a:rPr lang="fr-FR" b="1" dirty="0">
                <a:solidFill>
                  <a:schemeClr val="tx1"/>
                </a:solidFill>
              </a:rPr>
              <a:t>Sur le modèle REDEVANCE INCITATIVE : le plus ambitieux à tout point de vue</a:t>
            </a:r>
          </a:p>
          <a:p>
            <a:pPr marL="457200" lvl="1" indent="0" algn="just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Choix en 2021 pour envisager de passer en RI dès 2025. Sinon report sur prochain mandat.</a:t>
            </a:r>
          </a:p>
          <a:p>
            <a:pPr algn="just"/>
            <a:endParaRPr lang="fr-FR" b="1" dirty="0">
              <a:solidFill>
                <a:schemeClr val="tx1"/>
              </a:solidFill>
            </a:endParaRPr>
          </a:p>
          <a:p>
            <a:pPr algn="just"/>
            <a:endParaRPr lang="fr-FR" b="1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506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3EDD599-05EC-4032-BF0A-C2AA7B6F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Avis du BUREAU</a:t>
            </a:r>
          </a:p>
        </p:txBody>
      </p:sp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452F51E8-E59C-4915-A744-EBE213735DB0}"/>
              </a:ext>
            </a:extLst>
          </p:cNvPr>
          <p:cNvSpPr/>
          <p:nvPr/>
        </p:nvSpPr>
        <p:spPr>
          <a:xfrm rot="5400000">
            <a:off x="1781179" y="-504824"/>
            <a:ext cx="5581645" cy="9144003"/>
          </a:xfrm>
          <a:prstGeom prst="chevron">
            <a:avLst>
              <a:gd name="adj" fmla="val 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7">
            <a:extLst>
              <a:ext uri="{FF2B5EF4-FFF2-40B4-BE49-F238E27FC236}">
                <a16:creationId xmlns:a16="http://schemas.microsoft.com/office/drawing/2014/main" id="{59F619ED-000D-4F6A-88E6-311FE4C44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9" y="1556398"/>
            <a:ext cx="8603226" cy="47967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>
                <a:solidFill>
                  <a:schemeClr val="tx1"/>
                </a:solidFill>
              </a:rPr>
              <a:t>Quel scénario fait-on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étudier</a:t>
            </a:r>
            <a:r>
              <a:rPr lang="fr-FR" b="1" dirty="0">
                <a:solidFill>
                  <a:schemeClr val="tx1"/>
                </a:solidFill>
              </a:rPr>
              <a:t> dans le détail au Bureau d’Etudes ?</a:t>
            </a:r>
          </a:p>
          <a:p>
            <a:pPr marL="0" indent="0" algn="just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b="1" u="sng" dirty="0">
                <a:solidFill>
                  <a:schemeClr val="tx1"/>
                </a:solidFill>
              </a:rPr>
              <a:t>Scénario 1</a:t>
            </a:r>
            <a:r>
              <a:rPr lang="fr-FR" b="1" dirty="0">
                <a:solidFill>
                  <a:schemeClr val="tx1"/>
                </a:solidFill>
              </a:rPr>
              <a:t> : Apport volontaire classique</a:t>
            </a:r>
          </a:p>
          <a:p>
            <a:pPr marL="0" indent="0" algn="just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b="1" u="sng" dirty="0">
                <a:solidFill>
                  <a:schemeClr val="tx1"/>
                </a:solidFill>
              </a:rPr>
              <a:t>Scénario 2</a:t>
            </a:r>
            <a:r>
              <a:rPr lang="fr-FR" b="1" dirty="0">
                <a:solidFill>
                  <a:schemeClr val="tx1"/>
                </a:solidFill>
              </a:rPr>
              <a:t> : Apport volontaire « collecte latérale »</a:t>
            </a:r>
          </a:p>
          <a:p>
            <a:pPr marL="0" indent="0" algn="just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b="1" u="sng" dirty="0">
                <a:solidFill>
                  <a:schemeClr val="accent4">
                    <a:lumMod val="50000"/>
                  </a:schemeClr>
                </a:solidFill>
              </a:rPr>
              <a:t>Scénario 3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: Bacs regroupement en sacs prépayés</a:t>
            </a:r>
          </a:p>
          <a:p>
            <a:pPr marL="0" indent="0" algn="just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/>
              <a:t>AVIS des membres du Bureau sur la Tarification Incitative pour ALF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25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3EDD599-05EC-4032-BF0A-C2AA7B6F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PLANNING PREVISIONNEL 2021</a:t>
            </a:r>
          </a:p>
        </p:txBody>
      </p:sp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452F51E8-E59C-4915-A744-EBE213735DB0}"/>
              </a:ext>
            </a:extLst>
          </p:cNvPr>
          <p:cNvSpPr/>
          <p:nvPr/>
        </p:nvSpPr>
        <p:spPr>
          <a:xfrm rot="5400000">
            <a:off x="1781179" y="-504824"/>
            <a:ext cx="5581645" cy="9144003"/>
          </a:xfrm>
          <a:prstGeom prst="chevron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>
              <a:lnSpc>
                <a:spcPct val="107000"/>
              </a:lnSpc>
            </a:pPr>
            <a:endParaRPr lang="fr-FR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Optimisation du service Collecte – Réorganisation interne : </a:t>
            </a:r>
            <a:r>
              <a:rPr lang="fr-F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janvier/décembre 2021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</a:t>
            </a:r>
            <a:r>
              <a:rPr lang="fr-F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Essayer d’identifier 150 000 € d’économie sur la collecte et mettre en place la réorganisation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Méthode :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 avec les agents en interne dans le service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des pistes d’économies en commission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du plan d’optimisation et validation en conseil communautaire fin 2021</a:t>
            </a:r>
          </a:p>
          <a:p>
            <a:pPr marL="1371600">
              <a:lnSpc>
                <a:spcPct val="107000"/>
              </a:lnSpc>
            </a:pPr>
            <a:r>
              <a:rPr lang="fr-F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Local Prévention Déchets Ménagers : </a:t>
            </a:r>
            <a:r>
              <a:rPr lang="fr-F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 21 – mai 22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Définir la politique et stratégie de Prévention des déchets du mandat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Rédiger le PLPDMA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Valider en commission le projet et le soumettre en conseil communautaire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2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3EDD599-05EC-4032-BF0A-C2AA7B6F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PLANNING PREVISIONNEL 2021</a:t>
            </a:r>
          </a:p>
        </p:txBody>
      </p:sp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452F51E8-E59C-4915-A744-EBE213735DB0}"/>
              </a:ext>
            </a:extLst>
          </p:cNvPr>
          <p:cNvSpPr/>
          <p:nvPr/>
        </p:nvSpPr>
        <p:spPr>
          <a:xfrm rot="5400000">
            <a:off x="1781176" y="-504824"/>
            <a:ext cx="5581645" cy="9144003"/>
          </a:xfrm>
          <a:prstGeom prst="chevron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>
              <a:lnSpc>
                <a:spcPct val="107000"/>
              </a:lnSpc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Tarification Incitative</a:t>
            </a:r>
          </a:p>
          <a:p>
            <a:pPr lvl="1">
              <a:lnSpc>
                <a:spcPct val="107000"/>
              </a:lnSpc>
            </a:pPr>
            <a:r>
              <a:rPr lang="fr-FR" sz="20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</a:t>
            </a: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Obtenir fin 2021 l’étude précise du scénario retenu en phase 3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Choisir fin 2021 si ALF s’engage dans la tarification incitative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Acter fin 2021 le calendrier de passage éventuel à la tarification incitative</a:t>
            </a:r>
          </a:p>
          <a:p>
            <a:pPr marL="1371600">
              <a:lnSpc>
                <a:spcPct val="107000"/>
              </a:lnSpc>
            </a:pPr>
            <a:r>
              <a:rPr lang="fr-F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20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Février/Mars</a:t>
            </a:r>
            <a:r>
              <a:rPr lang="fr-F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validation de la proposition de la commission en conseil communautaire</a:t>
            </a:r>
          </a:p>
          <a:p>
            <a:pPr lvl="1">
              <a:lnSpc>
                <a:spcPct val="107000"/>
              </a:lnSpc>
            </a:pPr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20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Février / Septembre</a:t>
            </a:r>
            <a:r>
              <a:rPr lang="fr-F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Travail du bureau d’étude</a:t>
            </a:r>
          </a:p>
          <a:p>
            <a:pPr lvl="1">
              <a:lnSpc>
                <a:spcPct val="107000"/>
              </a:lnSpc>
            </a:pPr>
            <a:endParaRPr lang="fr-F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20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Septembre 21 / Février 2022</a:t>
            </a:r>
            <a:r>
              <a:rPr lang="fr-F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engagement dans la TI ? quand ?</a:t>
            </a:r>
            <a:endParaRPr lang="fr-FR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7350" lvl="3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du rendu du BE</a:t>
            </a:r>
          </a:p>
          <a:p>
            <a:pPr marL="1657350" lvl="3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 de la Commission Déchets</a:t>
            </a:r>
          </a:p>
          <a:p>
            <a:pPr marL="1657350" lvl="3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et choix en Bureau</a:t>
            </a:r>
          </a:p>
          <a:p>
            <a:pPr marL="1657350" lvl="3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 au conseil communautaire et validation</a:t>
            </a:r>
            <a:endParaRPr lang="fr-FR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5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DAA3409-F782-4A81-B7A7-CB2D6BE73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Etude préalable à l’instauration de la tarification incitative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B8F9BEF0-B886-4B92-B8F5-49378E534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Réunion de phase 2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ED1ACD-BF9A-4B90-B06D-496A83E1A2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10" y="5540188"/>
            <a:ext cx="1153128" cy="9201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2B22E1E-1F37-4BB4-8D1E-05025333B0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01" y="418446"/>
            <a:ext cx="3274060" cy="1420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86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997EC03-06D8-4A31-8061-0766F9CC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contexte de l’étude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405BFFC-8B91-4141-BFA6-616A40A90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1776"/>
            <a:ext cx="7886700" cy="433487"/>
          </a:xfrm>
        </p:spPr>
        <p:txBody>
          <a:bodyPr>
            <a:normAutofit/>
          </a:bodyPr>
          <a:lstStyle/>
          <a:p>
            <a:r>
              <a:rPr lang="fr-FR"/>
              <a:t>Des objectifs et évolutions réglementaires :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2E853B-1142-42CA-9343-45E532EB8F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Contexte de l’étude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52FE084C-E897-4946-AF1F-C52D3239A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69817"/>
              </p:ext>
            </p:extLst>
          </p:nvPr>
        </p:nvGraphicFramePr>
        <p:xfrm>
          <a:off x="345256" y="1885419"/>
          <a:ext cx="8425882" cy="299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740">
                  <a:extLst>
                    <a:ext uri="{9D8B030D-6E8A-4147-A177-3AD203B41FA5}">
                      <a16:colId xmlns:a16="http://schemas.microsoft.com/office/drawing/2014/main" val="3616365554"/>
                    </a:ext>
                  </a:extLst>
                </a:gridCol>
                <a:gridCol w="2405849">
                  <a:extLst>
                    <a:ext uri="{9D8B030D-6E8A-4147-A177-3AD203B41FA5}">
                      <a16:colId xmlns:a16="http://schemas.microsoft.com/office/drawing/2014/main" val="1315994852"/>
                    </a:ext>
                  </a:extLst>
                </a:gridCol>
                <a:gridCol w="4935293">
                  <a:extLst>
                    <a:ext uri="{9D8B030D-6E8A-4147-A177-3AD203B41FA5}">
                      <a16:colId xmlns:a16="http://schemas.microsoft.com/office/drawing/2014/main" val="1250657499"/>
                    </a:ext>
                  </a:extLst>
                </a:gridCol>
              </a:tblGrid>
              <a:tr h="164635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2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2"/>
                          </a:solidFill>
                        </a:rPr>
                        <a:t>Sujet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tx2"/>
                          </a:solidFill>
                        </a:rPr>
                        <a:t>Détail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70178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>
                          <a:solidFill>
                            <a:schemeClr val="accent5"/>
                          </a:solidFill>
                        </a:rPr>
                        <a:t>Objectifs</a:t>
                      </a:r>
                      <a:br>
                        <a:rPr lang="fr-FR" sz="1400">
                          <a:solidFill>
                            <a:schemeClr val="accent5"/>
                          </a:solidFill>
                        </a:rPr>
                      </a:br>
                      <a:r>
                        <a:rPr lang="fr-FR" sz="1400">
                          <a:solidFill>
                            <a:schemeClr val="accent5"/>
                          </a:solidFill>
                        </a:rPr>
                        <a:t>Cibles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Prévention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- 10 % de DMA </a:t>
                      </a:r>
                      <a:r>
                        <a:rPr lang="fr-FR" sz="1400" b="0">
                          <a:solidFill>
                            <a:schemeClr val="tx2"/>
                          </a:solidFill>
                        </a:rPr>
                        <a:t>entre 2010 et 2020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455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Valorisation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65 % </a:t>
                      </a:r>
                      <a:r>
                        <a:rPr lang="fr-FR" sz="1400" b="0">
                          <a:solidFill>
                            <a:schemeClr val="tx2"/>
                          </a:solidFill>
                        </a:rPr>
                        <a:t>de </a:t>
                      </a:r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valorisation matière et organique </a:t>
                      </a:r>
                      <a:r>
                        <a:rPr lang="fr-FR" sz="1400" b="0">
                          <a:solidFill>
                            <a:schemeClr val="tx2"/>
                          </a:solidFill>
                        </a:rPr>
                        <a:t>et</a:t>
                      </a:r>
                      <a:br>
                        <a:rPr lang="fr-FR" sz="1400" b="1">
                          <a:solidFill>
                            <a:schemeClr val="tx2"/>
                          </a:solidFill>
                        </a:rPr>
                      </a:br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- 50 % </a:t>
                      </a:r>
                      <a:r>
                        <a:rPr lang="fr-FR" sz="1400" b="0">
                          <a:solidFill>
                            <a:schemeClr val="tx2"/>
                          </a:solidFill>
                        </a:rPr>
                        <a:t>d’</a:t>
                      </a:r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enfouissement </a:t>
                      </a:r>
                      <a:r>
                        <a:rPr lang="fr-FR" sz="1400" b="0">
                          <a:solidFill>
                            <a:schemeClr val="tx2"/>
                          </a:solidFill>
                        </a:rPr>
                        <a:t>entre 2010 et 2025</a:t>
                      </a: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65 % de déchets réutilisés ou recyclés </a:t>
                      </a:r>
                      <a:r>
                        <a:rPr lang="fr-FR" sz="1400" b="0">
                          <a:solidFill>
                            <a:schemeClr val="tx2"/>
                          </a:solidFill>
                        </a:rPr>
                        <a:t>en 2035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55299"/>
                  </a:ext>
                </a:extLst>
              </a:tr>
              <a:tr h="187960"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>
                          <a:solidFill>
                            <a:schemeClr val="accent2"/>
                          </a:solidFill>
                        </a:rPr>
                        <a:t>Objectifs</a:t>
                      </a:r>
                      <a:br>
                        <a:rPr lang="fr-FR" sz="1400">
                          <a:solidFill>
                            <a:schemeClr val="accent2"/>
                          </a:solidFill>
                        </a:rPr>
                      </a:br>
                      <a:r>
                        <a:rPr lang="fr-FR" sz="1400">
                          <a:solidFill>
                            <a:schemeClr val="accent2"/>
                          </a:solidFill>
                        </a:rPr>
                        <a:t>Moyens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Extension consignes de tri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Généralisée </a:t>
                      </a:r>
                      <a:r>
                        <a:rPr lang="fr-FR" sz="1400" b="0">
                          <a:solidFill>
                            <a:schemeClr val="tx2"/>
                          </a:solidFill>
                        </a:rPr>
                        <a:t>en 2022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374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accent2"/>
                          </a:solidFill>
                        </a:rPr>
                        <a:t>Tarification incitative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1600" b="1">
                          <a:solidFill>
                            <a:schemeClr val="accent2"/>
                          </a:solidFill>
                        </a:rPr>
                        <a:t>25 millions d’habitants </a:t>
                      </a:r>
                      <a:r>
                        <a:rPr lang="fr-FR" sz="1600" b="0">
                          <a:solidFill>
                            <a:schemeClr val="accent2"/>
                          </a:solidFill>
                        </a:rPr>
                        <a:t>en 2025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596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Tri des biodéchets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Généralisé </a:t>
                      </a:r>
                      <a:r>
                        <a:rPr lang="fr-FR" sz="1400" b="0">
                          <a:solidFill>
                            <a:schemeClr val="tx2"/>
                          </a:solidFill>
                        </a:rPr>
                        <a:t>avant 2024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57441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>
                          <a:solidFill>
                            <a:schemeClr val="accent3"/>
                          </a:solidFill>
                        </a:rPr>
                        <a:t>Incitations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TGAP</a:t>
                      </a:r>
                      <a:endParaRPr lang="fr-FR" sz="1400" b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1400" b="1" dirty="0">
                          <a:solidFill>
                            <a:schemeClr val="tx2"/>
                          </a:solidFill>
                        </a:rPr>
                        <a:t>Hausse progressive sur l’enfouissement et l’incinération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92472"/>
                  </a:ext>
                </a:extLst>
              </a:tr>
              <a:tr h="168156"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TVA à 5,5 % en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1400" b="1" dirty="0">
                          <a:solidFill>
                            <a:schemeClr val="tx2"/>
                          </a:solidFill>
                        </a:rPr>
                        <a:t>Prestations de collectes séparées et de valorisation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370671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92B8BB66-4F5B-4BAC-8A78-CDC9B99AC6F7}"/>
              </a:ext>
            </a:extLst>
          </p:cNvPr>
          <p:cNvSpPr txBox="1"/>
          <p:nvPr/>
        </p:nvSpPr>
        <p:spPr>
          <a:xfrm>
            <a:off x="345256" y="4937708"/>
            <a:ext cx="4507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5"/>
                </a:solidFill>
              </a:rPr>
              <a:t>Tendance à la baisse des ventes matériaux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EC232F3-9888-4820-A059-5CBF24767B8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02080" y="5260860"/>
            <a:ext cx="6886514" cy="1550137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Plus de prévention et plus de valorisation dans un contexte économique contraint </a:t>
            </a:r>
          </a:p>
          <a:p>
            <a:pPr algn="ctr"/>
            <a:r>
              <a:rPr lang="fr-FR" b="1" dirty="0"/>
              <a:t>La tarification incitative est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un outil </a:t>
            </a:r>
            <a:r>
              <a:rPr lang="fr-FR" b="1" dirty="0"/>
              <a:t>pour atteindre ces objectifs</a:t>
            </a:r>
          </a:p>
          <a:p>
            <a:pPr algn="ctr"/>
            <a:r>
              <a:rPr lang="fr-FR" b="1" dirty="0"/>
              <a:t>Toutes les collectivités du VALTOM étudient un passage en TI</a:t>
            </a:r>
          </a:p>
        </p:txBody>
      </p:sp>
    </p:spTree>
    <p:extLst>
      <p:ext uri="{BB962C8B-B14F-4D97-AF65-F5344CB8AC3E}">
        <p14:creationId xmlns:p14="http://schemas.microsoft.com/office/powerpoint/2010/main" val="23020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0C6A5-5FBB-40C5-AFA6-74397E31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tarification incitative : Pourquoi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8ECFF7-1F7B-447C-B3FE-E14E65854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399"/>
            <a:ext cx="7886700" cy="1602686"/>
          </a:xfrm>
        </p:spPr>
        <p:txBody>
          <a:bodyPr/>
          <a:lstStyle/>
          <a:p>
            <a:r>
              <a:rPr lang="fr-FR"/>
              <a:t> L’</a:t>
            </a:r>
            <a:r>
              <a:rPr lang="fr-FR" b="1"/>
              <a:t>objectif</a:t>
            </a:r>
            <a:r>
              <a:rPr lang="fr-FR"/>
              <a:t>, utiliser cette incitation financière comme levier</a:t>
            </a:r>
          </a:p>
          <a:p>
            <a:pPr lvl="1"/>
            <a:r>
              <a:rPr lang="fr-FR" sz="1600"/>
              <a:t>Pour modifier les </a:t>
            </a:r>
            <a:r>
              <a:rPr lang="fr-FR" sz="1600" b="1">
                <a:solidFill>
                  <a:schemeClr val="accent2"/>
                </a:solidFill>
              </a:rPr>
              <a:t>comportements</a:t>
            </a:r>
          </a:p>
          <a:p>
            <a:pPr lvl="1"/>
            <a:r>
              <a:rPr lang="fr-FR" sz="1600"/>
              <a:t>Pour</a:t>
            </a:r>
            <a:r>
              <a:rPr lang="fr-FR" sz="1600" b="1">
                <a:solidFill>
                  <a:schemeClr val="accent1"/>
                </a:solidFill>
              </a:rPr>
              <a:t> optimiser</a:t>
            </a:r>
            <a:r>
              <a:rPr lang="fr-FR" sz="1600"/>
              <a:t> les organisations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67976F-10FE-4297-89FC-48D899FE4C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Contexte de l’étude</a:t>
            </a:r>
          </a:p>
          <a:p>
            <a:endParaRPr lang="fr-FR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26A93604-4D76-45C3-B6E2-395CD67CA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639900"/>
              </p:ext>
            </p:extLst>
          </p:nvPr>
        </p:nvGraphicFramePr>
        <p:xfrm>
          <a:off x="456932" y="2739693"/>
          <a:ext cx="449614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431">
                  <a:extLst>
                    <a:ext uri="{9D8B030D-6E8A-4147-A177-3AD203B41FA5}">
                      <a16:colId xmlns:a16="http://schemas.microsoft.com/office/drawing/2014/main" val="1586153314"/>
                    </a:ext>
                  </a:extLst>
                </a:gridCol>
                <a:gridCol w="1265357">
                  <a:extLst>
                    <a:ext uri="{9D8B030D-6E8A-4147-A177-3AD203B41FA5}">
                      <a16:colId xmlns:a16="http://schemas.microsoft.com/office/drawing/2014/main" val="1958195148"/>
                    </a:ext>
                  </a:extLst>
                </a:gridCol>
                <a:gridCol w="1265357">
                  <a:extLst>
                    <a:ext uri="{9D8B030D-6E8A-4147-A177-3AD203B41FA5}">
                      <a16:colId xmlns:a16="http://schemas.microsoft.com/office/drawing/2014/main" val="4244422745"/>
                    </a:ext>
                  </a:extLst>
                </a:gridCol>
              </a:tblGrid>
              <a:tr h="216649">
                <a:tc>
                  <a:txBody>
                    <a:bodyPr/>
                    <a:lstStyle/>
                    <a:p>
                      <a:pPr algn="r"/>
                      <a:r>
                        <a:rPr lang="fr-FR" sz="1400" b="0">
                          <a:solidFill>
                            <a:schemeClr val="tx2"/>
                          </a:solidFill>
                        </a:rPr>
                        <a:t>Ratios moyens 2015</a:t>
                      </a:r>
                    </a:p>
                    <a:p>
                      <a:pPr algn="r"/>
                      <a:r>
                        <a:rPr lang="fr-FR" sz="1200" b="0" i="1">
                          <a:solidFill>
                            <a:schemeClr val="tx2"/>
                          </a:solidFill>
                        </a:rPr>
                        <a:t>kg/(hab.an)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Autres collectivités</a:t>
                      </a:r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Collectivités en TI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61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fr-FR" sz="1400" b="1">
                          <a:solidFill>
                            <a:schemeClr val="tx2"/>
                          </a:solidFill>
                        </a:rPr>
                        <a:t>Ordures ménagères résiduelles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>
                          <a:solidFill>
                            <a:schemeClr val="tx2"/>
                          </a:solidFill>
                        </a:rPr>
                        <a:t>263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tx2"/>
                          </a:solidFill>
                        </a:rPr>
                        <a:t>134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9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fr-FR" sz="1400" b="1">
                          <a:solidFill>
                            <a:srgbClr val="FFC000"/>
                          </a:solidFill>
                        </a:rPr>
                        <a:t>Collectes sélectives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>
                          <a:solidFill>
                            <a:srgbClr val="FFC000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rgbClr val="FFC000"/>
                          </a:solidFill>
                        </a:rPr>
                        <a:t>94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335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fr-FR" sz="1400" b="1">
                          <a:solidFill>
                            <a:srgbClr val="7030A0"/>
                          </a:solidFill>
                        </a:rPr>
                        <a:t>Déchèteries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>
                          <a:solidFill>
                            <a:srgbClr val="7030A0"/>
                          </a:solidFill>
                        </a:rPr>
                        <a:t>203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rgbClr val="7030A0"/>
                          </a:solidFill>
                        </a:rPr>
                        <a:t>223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378535"/>
                  </a:ext>
                </a:extLst>
              </a:tr>
            </a:tbl>
          </a:graphicData>
        </a:graphic>
      </p:graphicFrame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B55D6E61-7B38-4541-9982-F5DEC1661547}"/>
              </a:ext>
            </a:extLst>
          </p:cNvPr>
          <p:cNvSpPr txBox="1">
            <a:spLocks/>
          </p:cNvSpPr>
          <p:nvPr/>
        </p:nvSpPr>
        <p:spPr>
          <a:xfrm>
            <a:off x="628649" y="4721733"/>
            <a:ext cx="7886700" cy="1286388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Concrètement, </a:t>
            </a:r>
            <a:r>
              <a:rPr lang="fr-FR" b="1"/>
              <a:t>deux étapes clés </a:t>
            </a:r>
            <a:r>
              <a:rPr lang="fr-FR"/>
              <a:t>:</a:t>
            </a:r>
          </a:p>
        </p:txBody>
      </p:sp>
      <p:pic>
        <p:nvPicPr>
          <p:cNvPr id="19" name="Image 18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586911AA-C85E-427F-8308-AEBBBD59D7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7018" r="3670"/>
          <a:stretch/>
        </p:blipFill>
        <p:spPr>
          <a:xfrm>
            <a:off x="5430943" y="2031668"/>
            <a:ext cx="3420823" cy="275729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C9A587C-B269-478A-9822-0549688F4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325703"/>
              </p:ext>
            </p:extLst>
          </p:nvPr>
        </p:nvGraphicFramePr>
        <p:xfrm>
          <a:off x="292232" y="5099987"/>
          <a:ext cx="8584432" cy="137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343">
                  <a:extLst>
                    <a:ext uri="{9D8B030D-6E8A-4147-A177-3AD203B41FA5}">
                      <a16:colId xmlns:a16="http://schemas.microsoft.com/office/drawing/2014/main" val="1486404272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1887843829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4143412035"/>
                    </a:ext>
                  </a:extLst>
                </a:gridCol>
                <a:gridCol w="1266189">
                  <a:extLst>
                    <a:ext uri="{9D8B030D-6E8A-4147-A177-3AD203B41FA5}">
                      <a16:colId xmlns:a16="http://schemas.microsoft.com/office/drawing/2014/main" val="2733902940"/>
                    </a:ext>
                  </a:extLst>
                </a:gridCol>
              </a:tblGrid>
              <a:tr h="349688"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Porte-à-porte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Apport volontaire</a:t>
                      </a:r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/>
                        <a:t>Cas particuliers</a:t>
                      </a:r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383115"/>
                  </a:ext>
                </a:extLst>
              </a:tr>
              <a:tr h="396564">
                <a:tc>
                  <a:txBody>
                    <a:bodyPr/>
                    <a:lstStyle/>
                    <a:p>
                      <a:pPr algn="l"/>
                      <a:r>
                        <a:rPr lang="fr-FR" sz="1600"/>
                        <a:t>1. </a:t>
                      </a:r>
                      <a:r>
                        <a:rPr lang="fr-FR" sz="1600" b="1">
                          <a:solidFill>
                            <a:schemeClr val="accent6"/>
                          </a:solidFill>
                        </a:rPr>
                        <a:t>Identifier </a:t>
                      </a:r>
                      <a:r>
                        <a:rPr lang="fr-FR" sz="1600"/>
                        <a:t>les usagers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/>
                        <a:t>puce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/>
                        <a:t>badge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600" i="1"/>
                        <a:t>sacs</a:t>
                      </a:r>
                      <a:br>
                        <a:rPr lang="fr-FR" sz="1600" i="1"/>
                      </a:br>
                      <a:r>
                        <a:rPr lang="fr-FR" sz="1600" i="1"/>
                        <a:t>payés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54082"/>
                  </a:ext>
                </a:extLst>
              </a:tr>
              <a:tr h="396564">
                <a:tc>
                  <a:txBody>
                    <a:bodyPr/>
                    <a:lstStyle/>
                    <a:p>
                      <a:pPr algn="l"/>
                      <a:r>
                        <a:rPr lang="fr-FR" sz="1600"/>
                        <a:t>2. </a:t>
                      </a:r>
                      <a:r>
                        <a:rPr lang="fr-FR" sz="1600" b="1">
                          <a:solidFill>
                            <a:schemeClr val="accent5"/>
                          </a:solidFill>
                        </a:rPr>
                        <a:t>Comptabiliser</a:t>
                      </a:r>
                      <a:r>
                        <a:rPr lang="fr-FR" sz="1600"/>
                        <a:t> l’utilisation du service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/>
                        <a:t>bac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/>
                        <a:t>tambour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1600"/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37270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5DF3EA9E-3C6B-4AE1-81FB-28C30DF92C5D}"/>
              </a:ext>
            </a:extLst>
          </p:cNvPr>
          <p:cNvGrpSpPr/>
          <p:nvPr/>
        </p:nvGrpSpPr>
        <p:grpSpPr>
          <a:xfrm rot="900000">
            <a:off x="6690604" y="5724119"/>
            <a:ext cx="408940" cy="247015"/>
            <a:chOff x="0" y="0"/>
            <a:chExt cx="352326" cy="213009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E9DFAFE8-90FD-424F-BD09-A9B9E9BA2E58}"/>
                </a:ext>
              </a:extLst>
            </p:cNvPr>
            <p:cNvSpPr/>
            <p:nvPr/>
          </p:nvSpPr>
          <p:spPr>
            <a:xfrm>
              <a:off x="0" y="0"/>
              <a:ext cx="352326" cy="213009"/>
            </a:xfrm>
            <a:prstGeom prst="roundRect">
              <a:avLst>
                <a:gd name="adj" fmla="val 11672"/>
              </a:avLst>
            </a:prstGeom>
            <a:solidFill>
              <a:schemeClr val="bg2"/>
            </a:solidFill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405033-A183-4ABC-9F1A-BFE5B3800C18}"/>
                </a:ext>
              </a:extLst>
            </p:cNvPr>
            <p:cNvSpPr/>
            <p:nvPr/>
          </p:nvSpPr>
          <p:spPr>
            <a:xfrm>
              <a:off x="13089" y="60553"/>
              <a:ext cx="325955" cy="442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9A2A0F5-A7DB-4CAE-A54D-707D19FBD404}"/>
              </a:ext>
            </a:extLst>
          </p:cNvPr>
          <p:cNvGrpSpPr/>
          <p:nvPr/>
        </p:nvGrpSpPr>
        <p:grpSpPr>
          <a:xfrm>
            <a:off x="5178173" y="5756974"/>
            <a:ext cx="391840" cy="391840"/>
            <a:chOff x="4917462" y="2334852"/>
            <a:chExt cx="542925" cy="5429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5E26EE-88C4-4F68-871A-A0F701241A6B}"/>
                </a:ext>
              </a:extLst>
            </p:cNvPr>
            <p:cNvSpPr/>
            <p:nvPr/>
          </p:nvSpPr>
          <p:spPr>
            <a:xfrm>
              <a:off x="4917462" y="2334852"/>
              <a:ext cx="542925" cy="542925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2A86DB2-ED1B-49F0-9733-29191466F63E}"/>
                </a:ext>
              </a:extLst>
            </p:cNvPr>
            <p:cNvSpPr/>
            <p:nvPr/>
          </p:nvSpPr>
          <p:spPr>
            <a:xfrm>
              <a:off x="4991281" y="2403908"/>
              <a:ext cx="400050" cy="402432"/>
            </a:xfrm>
            <a:custGeom>
              <a:avLst/>
              <a:gdLst>
                <a:gd name="connsiteX0" fmla="*/ 288131 w 400050"/>
                <a:gd name="connsiteY0" fmla="*/ 402432 h 402432"/>
                <a:gd name="connsiteX1" fmla="*/ 0 w 400050"/>
                <a:gd name="connsiteY1" fmla="*/ 402432 h 402432"/>
                <a:gd name="connsiteX2" fmla="*/ 0 w 400050"/>
                <a:gd name="connsiteY2" fmla="*/ 0 h 402432"/>
                <a:gd name="connsiteX3" fmla="*/ 400050 w 400050"/>
                <a:gd name="connsiteY3" fmla="*/ 0 h 402432"/>
                <a:gd name="connsiteX4" fmla="*/ 400050 w 400050"/>
                <a:gd name="connsiteY4" fmla="*/ 228600 h 402432"/>
                <a:gd name="connsiteX5" fmla="*/ 295275 w 400050"/>
                <a:gd name="connsiteY5" fmla="*/ 333375 h 402432"/>
                <a:gd name="connsiteX6" fmla="*/ 71437 w 400050"/>
                <a:gd name="connsiteY6" fmla="*/ 333375 h 402432"/>
                <a:gd name="connsiteX7" fmla="*/ 71437 w 400050"/>
                <a:gd name="connsiteY7" fmla="*/ 71438 h 402432"/>
                <a:gd name="connsiteX8" fmla="*/ 319087 w 400050"/>
                <a:gd name="connsiteY8" fmla="*/ 71438 h 402432"/>
                <a:gd name="connsiteX9" fmla="*/ 319087 w 400050"/>
                <a:gd name="connsiteY9" fmla="*/ 178594 h 402432"/>
                <a:gd name="connsiteX10" fmla="*/ 242887 w 400050"/>
                <a:gd name="connsiteY10" fmla="*/ 254794 h 402432"/>
                <a:gd name="connsiteX11" fmla="*/ 145256 w 400050"/>
                <a:gd name="connsiteY11" fmla="*/ 254794 h 402432"/>
                <a:gd name="connsiteX12" fmla="*/ 145256 w 400050"/>
                <a:gd name="connsiteY12" fmla="*/ 147638 h 402432"/>
                <a:gd name="connsiteX13" fmla="*/ 202406 w 400050"/>
                <a:gd name="connsiteY13" fmla="*/ 147638 h 402432"/>
                <a:gd name="connsiteX14" fmla="*/ 202406 w 400050"/>
                <a:gd name="connsiteY14" fmla="*/ 200025 h 40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0050" h="402432">
                  <a:moveTo>
                    <a:pt x="288131" y="402432"/>
                  </a:moveTo>
                  <a:lnTo>
                    <a:pt x="0" y="402432"/>
                  </a:lnTo>
                  <a:lnTo>
                    <a:pt x="0" y="0"/>
                  </a:lnTo>
                  <a:lnTo>
                    <a:pt x="400050" y="0"/>
                  </a:lnTo>
                  <a:lnTo>
                    <a:pt x="400050" y="228600"/>
                  </a:lnTo>
                  <a:lnTo>
                    <a:pt x="295275" y="333375"/>
                  </a:lnTo>
                  <a:lnTo>
                    <a:pt x="71437" y="333375"/>
                  </a:lnTo>
                  <a:lnTo>
                    <a:pt x="71437" y="71438"/>
                  </a:lnTo>
                  <a:lnTo>
                    <a:pt x="319087" y="71438"/>
                  </a:lnTo>
                  <a:lnTo>
                    <a:pt x="319087" y="178594"/>
                  </a:lnTo>
                  <a:lnTo>
                    <a:pt x="242887" y="254794"/>
                  </a:lnTo>
                  <a:lnTo>
                    <a:pt x="145256" y="254794"/>
                  </a:lnTo>
                  <a:lnTo>
                    <a:pt x="145256" y="147638"/>
                  </a:lnTo>
                  <a:lnTo>
                    <a:pt x="202406" y="147638"/>
                  </a:lnTo>
                  <a:lnTo>
                    <a:pt x="202406" y="200025"/>
                  </a:lnTo>
                </a:path>
              </a:pathLst>
            </a:custGeom>
            <a:noFill/>
            <a:ln w="28575" cap="rnd">
              <a:solidFill>
                <a:schemeClr val="accent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50A4C9-0DB9-4B3A-B847-83992B010A14}"/>
                </a:ext>
              </a:extLst>
            </p:cNvPr>
            <p:cNvSpPr/>
            <p:nvPr/>
          </p:nvSpPr>
          <p:spPr>
            <a:xfrm>
              <a:off x="5136416" y="2543090"/>
              <a:ext cx="105016" cy="105016"/>
            </a:xfrm>
            <a:prstGeom prst="rect">
              <a:avLst/>
            </a:prstGeom>
            <a:solidFill>
              <a:schemeClr val="accent4"/>
            </a:solidFill>
            <a:ln w="28575" cap="rnd">
              <a:solidFill>
                <a:schemeClr val="accent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0BE00B4A-6B0D-438B-8731-D494315B384A}"/>
              </a:ext>
            </a:extLst>
          </p:cNvPr>
          <p:cNvGrpSpPr/>
          <p:nvPr/>
        </p:nvGrpSpPr>
        <p:grpSpPr>
          <a:xfrm>
            <a:off x="4838682" y="6023357"/>
            <a:ext cx="279902" cy="394009"/>
            <a:chOff x="6138429" y="1544849"/>
            <a:chExt cx="298583" cy="420305"/>
          </a:xfrm>
          <a:solidFill>
            <a:schemeClr val="accent3"/>
          </a:solidFill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51242918-6D06-49FC-9BD8-CFDFDAED4C24}"/>
                </a:ext>
              </a:extLst>
            </p:cNvPr>
            <p:cNvSpPr/>
            <p:nvPr/>
          </p:nvSpPr>
          <p:spPr>
            <a:xfrm>
              <a:off x="6153646" y="1584264"/>
              <a:ext cx="233363" cy="361507"/>
            </a:xfrm>
            <a:prstGeom prst="roundRect">
              <a:avLst/>
            </a:prstGeom>
            <a:solidFill>
              <a:schemeClr val="tx2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1CE28A7-D06A-4D04-97AF-ECD1DA1D9D13}"/>
                </a:ext>
              </a:extLst>
            </p:cNvPr>
            <p:cNvSpPr/>
            <p:nvPr/>
          </p:nvSpPr>
          <p:spPr>
            <a:xfrm>
              <a:off x="6302488" y="1847892"/>
              <a:ext cx="117262" cy="11726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E9C3C45C-E6C2-4586-A5C0-33867219C741}"/>
                </a:ext>
              </a:extLst>
            </p:cNvPr>
            <p:cNvSpPr/>
            <p:nvPr/>
          </p:nvSpPr>
          <p:spPr>
            <a:xfrm>
              <a:off x="6138429" y="1544849"/>
              <a:ext cx="298583" cy="62383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D6C9777-34F9-4A2E-891E-83F1252CC703}"/>
              </a:ext>
            </a:extLst>
          </p:cNvPr>
          <p:cNvGrpSpPr/>
          <p:nvPr/>
        </p:nvGrpSpPr>
        <p:grpSpPr>
          <a:xfrm>
            <a:off x="6919214" y="6162215"/>
            <a:ext cx="504078" cy="224160"/>
            <a:chOff x="4208722" y="3366973"/>
            <a:chExt cx="492573" cy="21904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7275386-19FB-42C6-BD19-795DF3D11DA7}"/>
                </a:ext>
              </a:extLst>
            </p:cNvPr>
            <p:cNvSpPr/>
            <p:nvPr/>
          </p:nvSpPr>
          <p:spPr>
            <a:xfrm>
              <a:off x="4286589" y="3386861"/>
              <a:ext cx="336840" cy="1762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Parenthèse fermante 25">
              <a:extLst>
                <a:ext uri="{FF2B5EF4-FFF2-40B4-BE49-F238E27FC236}">
                  <a16:creationId xmlns:a16="http://schemas.microsoft.com/office/drawing/2014/main" id="{6C6B8277-1089-4A8F-AA66-884E511C54E4}"/>
                </a:ext>
              </a:extLst>
            </p:cNvPr>
            <p:cNvSpPr/>
            <p:nvPr/>
          </p:nvSpPr>
          <p:spPr>
            <a:xfrm rot="5400000">
              <a:off x="4427387" y="3492027"/>
              <a:ext cx="45719" cy="142260"/>
            </a:xfrm>
            <a:prstGeom prst="rightBracke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262671C-DACB-4BB4-9F38-9E1301C70C2C}"/>
                </a:ext>
              </a:extLst>
            </p:cNvPr>
            <p:cNvSpPr/>
            <p:nvPr/>
          </p:nvSpPr>
          <p:spPr>
            <a:xfrm>
              <a:off x="4208722" y="3366973"/>
              <a:ext cx="97289" cy="21601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4408B16-D045-46F1-9219-630412550761}"/>
                </a:ext>
              </a:extLst>
            </p:cNvPr>
            <p:cNvSpPr/>
            <p:nvPr/>
          </p:nvSpPr>
          <p:spPr>
            <a:xfrm>
              <a:off x="4604006" y="3366973"/>
              <a:ext cx="97289" cy="21601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DDDC9D1-4179-4EA4-8FE4-16EF11887B74}"/>
              </a:ext>
            </a:extLst>
          </p:cNvPr>
          <p:cNvGrpSpPr/>
          <p:nvPr/>
        </p:nvGrpSpPr>
        <p:grpSpPr>
          <a:xfrm>
            <a:off x="8433050" y="5862534"/>
            <a:ext cx="323970" cy="367217"/>
            <a:chOff x="5755859" y="2574714"/>
            <a:chExt cx="269474" cy="305446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835EBD5A-66EF-4385-8653-12559640F74C}"/>
                </a:ext>
              </a:extLst>
            </p:cNvPr>
            <p:cNvSpPr/>
            <p:nvPr/>
          </p:nvSpPr>
          <p:spPr>
            <a:xfrm>
              <a:off x="5755859" y="2574714"/>
              <a:ext cx="269474" cy="305446"/>
            </a:xfrm>
            <a:custGeom>
              <a:avLst/>
              <a:gdLst>
                <a:gd name="connsiteX0" fmla="*/ 276225 w 485775"/>
                <a:gd name="connsiteY0" fmla="*/ 0 h 485775"/>
                <a:gd name="connsiteX1" fmla="*/ 200025 w 485775"/>
                <a:gd name="connsiteY1" fmla="*/ 171450 h 485775"/>
                <a:gd name="connsiteX2" fmla="*/ 485775 w 485775"/>
                <a:gd name="connsiteY2" fmla="*/ 314325 h 485775"/>
                <a:gd name="connsiteX3" fmla="*/ 342900 w 485775"/>
                <a:gd name="connsiteY3" fmla="*/ 476250 h 485775"/>
                <a:gd name="connsiteX4" fmla="*/ 0 w 485775"/>
                <a:gd name="connsiteY4" fmla="*/ 485775 h 485775"/>
                <a:gd name="connsiteX5" fmla="*/ 171450 w 485775"/>
                <a:gd name="connsiteY5" fmla="*/ 180975 h 485775"/>
                <a:gd name="connsiteX6" fmla="*/ 76200 w 485775"/>
                <a:gd name="connsiteY6" fmla="*/ 114300 h 485775"/>
                <a:gd name="connsiteX7" fmla="*/ 276225 w 485775"/>
                <a:gd name="connsiteY7" fmla="*/ 0 h 485775"/>
                <a:gd name="connsiteX0" fmla="*/ 276225 w 485775"/>
                <a:gd name="connsiteY0" fmla="*/ 0 h 485775"/>
                <a:gd name="connsiteX1" fmla="*/ 200025 w 485775"/>
                <a:gd name="connsiteY1" fmla="*/ 171450 h 485775"/>
                <a:gd name="connsiteX2" fmla="*/ 485775 w 485775"/>
                <a:gd name="connsiteY2" fmla="*/ 314325 h 485775"/>
                <a:gd name="connsiteX3" fmla="*/ 342900 w 485775"/>
                <a:gd name="connsiteY3" fmla="*/ 476250 h 485775"/>
                <a:gd name="connsiteX4" fmla="*/ 0 w 485775"/>
                <a:gd name="connsiteY4" fmla="*/ 485775 h 485775"/>
                <a:gd name="connsiteX5" fmla="*/ 171450 w 485775"/>
                <a:gd name="connsiteY5" fmla="*/ 180975 h 485775"/>
                <a:gd name="connsiteX6" fmla="*/ 111125 w 485775"/>
                <a:gd name="connsiteY6" fmla="*/ 101600 h 485775"/>
                <a:gd name="connsiteX7" fmla="*/ 276225 w 485775"/>
                <a:gd name="connsiteY7" fmla="*/ 0 h 485775"/>
                <a:gd name="connsiteX0" fmla="*/ 228600 w 485775"/>
                <a:gd name="connsiteY0" fmla="*/ 0 h 428625"/>
                <a:gd name="connsiteX1" fmla="*/ 200025 w 485775"/>
                <a:gd name="connsiteY1" fmla="*/ 114300 h 428625"/>
                <a:gd name="connsiteX2" fmla="*/ 485775 w 485775"/>
                <a:gd name="connsiteY2" fmla="*/ 257175 h 428625"/>
                <a:gd name="connsiteX3" fmla="*/ 342900 w 485775"/>
                <a:gd name="connsiteY3" fmla="*/ 419100 h 428625"/>
                <a:gd name="connsiteX4" fmla="*/ 0 w 485775"/>
                <a:gd name="connsiteY4" fmla="*/ 428625 h 428625"/>
                <a:gd name="connsiteX5" fmla="*/ 171450 w 485775"/>
                <a:gd name="connsiteY5" fmla="*/ 123825 h 428625"/>
                <a:gd name="connsiteX6" fmla="*/ 111125 w 485775"/>
                <a:gd name="connsiteY6" fmla="*/ 44450 h 428625"/>
                <a:gd name="connsiteX7" fmla="*/ 228600 w 485775"/>
                <a:gd name="connsiteY7" fmla="*/ 0 h 428625"/>
                <a:gd name="connsiteX0" fmla="*/ 228600 w 485775"/>
                <a:gd name="connsiteY0" fmla="*/ 0 h 428625"/>
                <a:gd name="connsiteX1" fmla="*/ 200025 w 485775"/>
                <a:gd name="connsiteY1" fmla="*/ 114300 h 428625"/>
                <a:gd name="connsiteX2" fmla="*/ 485775 w 485775"/>
                <a:gd name="connsiteY2" fmla="*/ 257175 h 428625"/>
                <a:gd name="connsiteX3" fmla="*/ 342900 w 485775"/>
                <a:gd name="connsiteY3" fmla="*/ 419100 h 428625"/>
                <a:gd name="connsiteX4" fmla="*/ 0 w 485775"/>
                <a:gd name="connsiteY4" fmla="*/ 428625 h 428625"/>
                <a:gd name="connsiteX5" fmla="*/ 171450 w 485775"/>
                <a:gd name="connsiteY5" fmla="*/ 123825 h 428625"/>
                <a:gd name="connsiteX6" fmla="*/ 107950 w 485775"/>
                <a:gd name="connsiteY6" fmla="*/ 79375 h 428625"/>
                <a:gd name="connsiteX7" fmla="*/ 228600 w 485775"/>
                <a:gd name="connsiteY7" fmla="*/ 0 h 428625"/>
                <a:gd name="connsiteX0" fmla="*/ 228600 w 485775"/>
                <a:gd name="connsiteY0" fmla="*/ 0 h 428625"/>
                <a:gd name="connsiteX1" fmla="*/ 200025 w 485775"/>
                <a:gd name="connsiteY1" fmla="*/ 114300 h 428625"/>
                <a:gd name="connsiteX2" fmla="*/ 485775 w 485775"/>
                <a:gd name="connsiteY2" fmla="*/ 257175 h 428625"/>
                <a:gd name="connsiteX3" fmla="*/ 342900 w 485775"/>
                <a:gd name="connsiteY3" fmla="*/ 419100 h 428625"/>
                <a:gd name="connsiteX4" fmla="*/ 0 w 485775"/>
                <a:gd name="connsiteY4" fmla="*/ 428625 h 428625"/>
                <a:gd name="connsiteX5" fmla="*/ 171450 w 485775"/>
                <a:gd name="connsiteY5" fmla="*/ 123825 h 428625"/>
                <a:gd name="connsiteX6" fmla="*/ 107950 w 485775"/>
                <a:gd name="connsiteY6" fmla="*/ 79375 h 428625"/>
                <a:gd name="connsiteX7" fmla="*/ 228600 w 485775"/>
                <a:gd name="connsiteY7" fmla="*/ 0 h 428625"/>
                <a:gd name="connsiteX0" fmla="*/ 228600 w 490004"/>
                <a:gd name="connsiteY0" fmla="*/ 0 h 428625"/>
                <a:gd name="connsiteX1" fmla="*/ 200025 w 490004"/>
                <a:gd name="connsiteY1" fmla="*/ 114300 h 428625"/>
                <a:gd name="connsiteX2" fmla="*/ 485775 w 490004"/>
                <a:gd name="connsiteY2" fmla="*/ 257175 h 428625"/>
                <a:gd name="connsiteX3" fmla="*/ 342900 w 490004"/>
                <a:gd name="connsiteY3" fmla="*/ 419100 h 428625"/>
                <a:gd name="connsiteX4" fmla="*/ 0 w 490004"/>
                <a:gd name="connsiteY4" fmla="*/ 428625 h 428625"/>
                <a:gd name="connsiteX5" fmla="*/ 171450 w 490004"/>
                <a:gd name="connsiteY5" fmla="*/ 123825 h 428625"/>
                <a:gd name="connsiteX6" fmla="*/ 107950 w 490004"/>
                <a:gd name="connsiteY6" fmla="*/ 79375 h 428625"/>
                <a:gd name="connsiteX7" fmla="*/ 228600 w 490004"/>
                <a:gd name="connsiteY7" fmla="*/ 0 h 428625"/>
                <a:gd name="connsiteX0" fmla="*/ 228600 w 483845"/>
                <a:gd name="connsiteY0" fmla="*/ 0 h 428625"/>
                <a:gd name="connsiteX1" fmla="*/ 200025 w 483845"/>
                <a:gd name="connsiteY1" fmla="*/ 114300 h 428625"/>
                <a:gd name="connsiteX2" fmla="*/ 479425 w 483845"/>
                <a:gd name="connsiteY2" fmla="*/ 295275 h 428625"/>
                <a:gd name="connsiteX3" fmla="*/ 342900 w 483845"/>
                <a:gd name="connsiteY3" fmla="*/ 419100 h 428625"/>
                <a:gd name="connsiteX4" fmla="*/ 0 w 483845"/>
                <a:gd name="connsiteY4" fmla="*/ 428625 h 428625"/>
                <a:gd name="connsiteX5" fmla="*/ 171450 w 483845"/>
                <a:gd name="connsiteY5" fmla="*/ 123825 h 428625"/>
                <a:gd name="connsiteX6" fmla="*/ 107950 w 483845"/>
                <a:gd name="connsiteY6" fmla="*/ 79375 h 428625"/>
                <a:gd name="connsiteX7" fmla="*/ 228600 w 483845"/>
                <a:gd name="connsiteY7" fmla="*/ 0 h 428625"/>
                <a:gd name="connsiteX0" fmla="*/ 228600 w 483845"/>
                <a:gd name="connsiteY0" fmla="*/ 0 h 428625"/>
                <a:gd name="connsiteX1" fmla="*/ 200025 w 483845"/>
                <a:gd name="connsiteY1" fmla="*/ 114300 h 428625"/>
                <a:gd name="connsiteX2" fmla="*/ 479425 w 483845"/>
                <a:gd name="connsiteY2" fmla="*/ 295275 h 428625"/>
                <a:gd name="connsiteX3" fmla="*/ 342900 w 483845"/>
                <a:gd name="connsiteY3" fmla="*/ 419100 h 428625"/>
                <a:gd name="connsiteX4" fmla="*/ 0 w 483845"/>
                <a:gd name="connsiteY4" fmla="*/ 428625 h 428625"/>
                <a:gd name="connsiteX5" fmla="*/ 171450 w 483845"/>
                <a:gd name="connsiteY5" fmla="*/ 123825 h 428625"/>
                <a:gd name="connsiteX6" fmla="*/ 107950 w 483845"/>
                <a:gd name="connsiteY6" fmla="*/ 79375 h 428625"/>
                <a:gd name="connsiteX7" fmla="*/ 228600 w 483845"/>
                <a:gd name="connsiteY7" fmla="*/ 0 h 428625"/>
                <a:gd name="connsiteX0" fmla="*/ 228600 w 484500"/>
                <a:gd name="connsiteY0" fmla="*/ 0 h 428625"/>
                <a:gd name="connsiteX1" fmla="*/ 200025 w 484500"/>
                <a:gd name="connsiteY1" fmla="*/ 114300 h 428625"/>
                <a:gd name="connsiteX2" fmla="*/ 479425 w 484500"/>
                <a:gd name="connsiteY2" fmla="*/ 295275 h 428625"/>
                <a:gd name="connsiteX3" fmla="*/ 342900 w 484500"/>
                <a:gd name="connsiteY3" fmla="*/ 419100 h 428625"/>
                <a:gd name="connsiteX4" fmla="*/ 0 w 484500"/>
                <a:gd name="connsiteY4" fmla="*/ 428625 h 428625"/>
                <a:gd name="connsiteX5" fmla="*/ 171450 w 484500"/>
                <a:gd name="connsiteY5" fmla="*/ 123825 h 428625"/>
                <a:gd name="connsiteX6" fmla="*/ 107950 w 484500"/>
                <a:gd name="connsiteY6" fmla="*/ 79375 h 428625"/>
                <a:gd name="connsiteX7" fmla="*/ 228600 w 484500"/>
                <a:gd name="connsiteY7" fmla="*/ 0 h 428625"/>
                <a:gd name="connsiteX0" fmla="*/ 228600 w 484500"/>
                <a:gd name="connsiteY0" fmla="*/ 0 h 429870"/>
                <a:gd name="connsiteX1" fmla="*/ 200025 w 484500"/>
                <a:gd name="connsiteY1" fmla="*/ 114300 h 429870"/>
                <a:gd name="connsiteX2" fmla="*/ 479425 w 484500"/>
                <a:gd name="connsiteY2" fmla="*/ 295275 h 429870"/>
                <a:gd name="connsiteX3" fmla="*/ 342900 w 484500"/>
                <a:gd name="connsiteY3" fmla="*/ 419100 h 429870"/>
                <a:gd name="connsiteX4" fmla="*/ 0 w 484500"/>
                <a:gd name="connsiteY4" fmla="*/ 428625 h 429870"/>
                <a:gd name="connsiteX5" fmla="*/ 171450 w 484500"/>
                <a:gd name="connsiteY5" fmla="*/ 123825 h 429870"/>
                <a:gd name="connsiteX6" fmla="*/ 107950 w 484500"/>
                <a:gd name="connsiteY6" fmla="*/ 79375 h 429870"/>
                <a:gd name="connsiteX7" fmla="*/ 228600 w 484500"/>
                <a:gd name="connsiteY7" fmla="*/ 0 h 429870"/>
                <a:gd name="connsiteX0" fmla="*/ 120650 w 376550"/>
                <a:gd name="connsiteY0" fmla="*/ 0 h 421957"/>
                <a:gd name="connsiteX1" fmla="*/ 92075 w 376550"/>
                <a:gd name="connsiteY1" fmla="*/ 114300 h 421957"/>
                <a:gd name="connsiteX2" fmla="*/ 371475 w 376550"/>
                <a:gd name="connsiteY2" fmla="*/ 295275 h 421957"/>
                <a:gd name="connsiteX3" fmla="*/ 234950 w 376550"/>
                <a:gd name="connsiteY3" fmla="*/ 419100 h 421957"/>
                <a:gd name="connsiteX4" fmla="*/ 15875 w 376550"/>
                <a:gd name="connsiteY4" fmla="*/ 358775 h 421957"/>
                <a:gd name="connsiteX5" fmla="*/ 63500 w 376550"/>
                <a:gd name="connsiteY5" fmla="*/ 123825 h 421957"/>
                <a:gd name="connsiteX6" fmla="*/ 0 w 376550"/>
                <a:gd name="connsiteY6" fmla="*/ 79375 h 421957"/>
                <a:gd name="connsiteX7" fmla="*/ 120650 w 376550"/>
                <a:gd name="connsiteY7" fmla="*/ 0 h 421957"/>
                <a:gd name="connsiteX0" fmla="*/ 120650 w 376550"/>
                <a:gd name="connsiteY0" fmla="*/ 0 h 424713"/>
                <a:gd name="connsiteX1" fmla="*/ 92075 w 376550"/>
                <a:gd name="connsiteY1" fmla="*/ 114300 h 424713"/>
                <a:gd name="connsiteX2" fmla="*/ 371475 w 376550"/>
                <a:gd name="connsiteY2" fmla="*/ 295275 h 424713"/>
                <a:gd name="connsiteX3" fmla="*/ 234950 w 376550"/>
                <a:gd name="connsiteY3" fmla="*/ 419100 h 424713"/>
                <a:gd name="connsiteX4" fmla="*/ 15875 w 376550"/>
                <a:gd name="connsiteY4" fmla="*/ 358775 h 424713"/>
                <a:gd name="connsiteX5" fmla="*/ 63500 w 376550"/>
                <a:gd name="connsiteY5" fmla="*/ 123825 h 424713"/>
                <a:gd name="connsiteX6" fmla="*/ 0 w 376550"/>
                <a:gd name="connsiteY6" fmla="*/ 79375 h 424713"/>
                <a:gd name="connsiteX7" fmla="*/ 120650 w 376550"/>
                <a:gd name="connsiteY7" fmla="*/ 0 h 424713"/>
                <a:gd name="connsiteX0" fmla="*/ 120650 w 376550"/>
                <a:gd name="connsiteY0" fmla="*/ 0 h 424713"/>
                <a:gd name="connsiteX1" fmla="*/ 92075 w 376550"/>
                <a:gd name="connsiteY1" fmla="*/ 114300 h 424713"/>
                <a:gd name="connsiteX2" fmla="*/ 371475 w 376550"/>
                <a:gd name="connsiteY2" fmla="*/ 295275 h 424713"/>
                <a:gd name="connsiteX3" fmla="*/ 234950 w 376550"/>
                <a:gd name="connsiteY3" fmla="*/ 419100 h 424713"/>
                <a:gd name="connsiteX4" fmla="*/ 15875 w 376550"/>
                <a:gd name="connsiteY4" fmla="*/ 358775 h 424713"/>
                <a:gd name="connsiteX5" fmla="*/ 63500 w 376550"/>
                <a:gd name="connsiteY5" fmla="*/ 123825 h 424713"/>
                <a:gd name="connsiteX6" fmla="*/ 0 w 376550"/>
                <a:gd name="connsiteY6" fmla="*/ 79375 h 424713"/>
                <a:gd name="connsiteX7" fmla="*/ 120650 w 376550"/>
                <a:gd name="connsiteY7" fmla="*/ 0 h 424713"/>
                <a:gd name="connsiteX0" fmla="*/ 120650 w 376550"/>
                <a:gd name="connsiteY0" fmla="*/ 0 h 426653"/>
                <a:gd name="connsiteX1" fmla="*/ 92075 w 376550"/>
                <a:gd name="connsiteY1" fmla="*/ 114300 h 426653"/>
                <a:gd name="connsiteX2" fmla="*/ 371475 w 376550"/>
                <a:gd name="connsiteY2" fmla="*/ 295275 h 426653"/>
                <a:gd name="connsiteX3" fmla="*/ 234950 w 376550"/>
                <a:gd name="connsiteY3" fmla="*/ 419100 h 426653"/>
                <a:gd name="connsiteX4" fmla="*/ 15875 w 376550"/>
                <a:gd name="connsiteY4" fmla="*/ 358775 h 426653"/>
                <a:gd name="connsiteX5" fmla="*/ 63500 w 376550"/>
                <a:gd name="connsiteY5" fmla="*/ 123825 h 426653"/>
                <a:gd name="connsiteX6" fmla="*/ 0 w 376550"/>
                <a:gd name="connsiteY6" fmla="*/ 79375 h 426653"/>
                <a:gd name="connsiteX7" fmla="*/ 120650 w 376550"/>
                <a:gd name="connsiteY7" fmla="*/ 0 h 426653"/>
                <a:gd name="connsiteX0" fmla="*/ 121005 w 376905"/>
                <a:gd name="connsiteY0" fmla="*/ 0 h 427217"/>
                <a:gd name="connsiteX1" fmla="*/ 92430 w 376905"/>
                <a:gd name="connsiteY1" fmla="*/ 114300 h 427217"/>
                <a:gd name="connsiteX2" fmla="*/ 371830 w 376905"/>
                <a:gd name="connsiteY2" fmla="*/ 295275 h 427217"/>
                <a:gd name="connsiteX3" fmla="*/ 235305 w 376905"/>
                <a:gd name="connsiteY3" fmla="*/ 419100 h 427217"/>
                <a:gd name="connsiteX4" fmla="*/ 3530 w 376905"/>
                <a:gd name="connsiteY4" fmla="*/ 361950 h 427217"/>
                <a:gd name="connsiteX5" fmla="*/ 63855 w 376905"/>
                <a:gd name="connsiteY5" fmla="*/ 123825 h 427217"/>
                <a:gd name="connsiteX6" fmla="*/ 355 w 376905"/>
                <a:gd name="connsiteY6" fmla="*/ 79375 h 427217"/>
                <a:gd name="connsiteX7" fmla="*/ 121005 w 376905"/>
                <a:gd name="connsiteY7" fmla="*/ 0 h 427217"/>
                <a:gd name="connsiteX0" fmla="*/ 121005 w 376905"/>
                <a:gd name="connsiteY0" fmla="*/ 0 h 427217"/>
                <a:gd name="connsiteX1" fmla="*/ 92430 w 376905"/>
                <a:gd name="connsiteY1" fmla="*/ 114300 h 427217"/>
                <a:gd name="connsiteX2" fmla="*/ 371830 w 376905"/>
                <a:gd name="connsiteY2" fmla="*/ 295275 h 427217"/>
                <a:gd name="connsiteX3" fmla="*/ 235305 w 376905"/>
                <a:gd name="connsiteY3" fmla="*/ 419100 h 427217"/>
                <a:gd name="connsiteX4" fmla="*/ 3530 w 376905"/>
                <a:gd name="connsiteY4" fmla="*/ 361950 h 427217"/>
                <a:gd name="connsiteX5" fmla="*/ 63855 w 376905"/>
                <a:gd name="connsiteY5" fmla="*/ 123825 h 427217"/>
                <a:gd name="connsiteX6" fmla="*/ 355 w 376905"/>
                <a:gd name="connsiteY6" fmla="*/ 79375 h 427217"/>
                <a:gd name="connsiteX7" fmla="*/ 121005 w 376905"/>
                <a:gd name="connsiteY7" fmla="*/ 0 h 427217"/>
                <a:gd name="connsiteX0" fmla="*/ 121005 w 376905"/>
                <a:gd name="connsiteY0" fmla="*/ 0 h 427217"/>
                <a:gd name="connsiteX1" fmla="*/ 92430 w 376905"/>
                <a:gd name="connsiteY1" fmla="*/ 114300 h 427217"/>
                <a:gd name="connsiteX2" fmla="*/ 371830 w 376905"/>
                <a:gd name="connsiteY2" fmla="*/ 295275 h 427217"/>
                <a:gd name="connsiteX3" fmla="*/ 235305 w 376905"/>
                <a:gd name="connsiteY3" fmla="*/ 419100 h 427217"/>
                <a:gd name="connsiteX4" fmla="*/ 3530 w 376905"/>
                <a:gd name="connsiteY4" fmla="*/ 361950 h 427217"/>
                <a:gd name="connsiteX5" fmla="*/ 63855 w 376905"/>
                <a:gd name="connsiteY5" fmla="*/ 123825 h 427217"/>
                <a:gd name="connsiteX6" fmla="*/ 355 w 376905"/>
                <a:gd name="connsiteY6" fmla="*/ 79375 h 427217"/>
                <a:gd name="connsiteX7" fmla="*/ 121005 w 376905"/>
                <a:gd name="connsiteY7" fmla="*/ 0 h 427217"/>
                <a:gd name="connsiteX0" fmla="*/ 121005 w 376905"/>
                <a:gd name="connsiteY0" fmla="*/ 0 h 427217"/>
                <a:gd name="connsiteX1" fmla="*/ 92430 w 376905"/>
                <a:gd name="connsiteY1" fmla="*/ 114300 h 427217"/>
                <a:gd name="connsiteX2" fmla="*/ 371830 w 376905"/>
                <a:gd name="connsiteY2" fmla="*/ 295275 h 427217"/>
                <a:gd name="connsiteX3" fmla="*/ 235305 w 376905"/>
                <a:gd name="connsiteY3" fmla="*/ 419100 h 427217"/>
                <a:gd name="connsiteX4" fmla="*/ 3530 w 376905"/>
                <a:gd name="connsiteY4" fmla="*/ 361950 h 427217"/>
                <a:gd name="connsiteX5" fmla="*/ 63855 w 376905"/>
                <a:gd name="connsiteY5" fmla="*/ 123825 h 427217"/>
                <a:gd name="connsiteX6" fmla="*/ 355 w 376905"/>
                <a:gd name="connsiteY6" fmla="*/ 79375 h 427217"/>
                <a:gd name="connsiteX7" fmla="*/ 121005 w 376905"/>
                <a:gd name="connsiteY7" fmla="*/ 0 h 42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905" h="427217">
                  <a:moveTo>
                    <a:pt x="121005" y="0"/>
                  </a:moveTo>
                  <a:lnTo>
                    <a:pt x="92430" y="114300"/>
                  </a:lnTo>
                  <a:cubicBezTo>
                    <a:pt x="187680" y="161925"/>
                    <a:pt x="317855" y="171450"/>
                    <a:pt x="371830" y="295275"/>
                  </a:cubicBezTo>
                  <a:cubicBezTo>
                    <a:pt x="400405" y="390525"/>
                    <a:pt x="301980" y="400050"/>
                    <a:pt x="235305" y="419100"/>
                  </a:cubicBezTo>
                  <a:cubicBezTo>
                    <a:pt x="117830" y="438150"/>
                    <a:pt x="19405" y="425450"/>
                    <a:pt x="3530" y="361950"/>
                  </a:cubicBezTo>
                  <a:cubicBezTo>
                    <a:pt x="-15520" y="277283"/>
                    <a:pt x="47980" y="202142"/>
                    <a:pt x="63855" y="123825"/>
                  </a:cubicBezTo>
                  <a:lnTo>
                    <a:pt x="355" y="79375"/>
                  </a:lnTo>
                  <a:cubicBezTo>
                    <a:pt x="42954" y="64823"/>
                    <a:pt x="83170" y="35983"/>
                    <a:pt x="121005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rnd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0C084BD4-C5F1-44D7-9357-823CDD0F55BE}"/>
                </a:ext>
              </a:extLst>
            </p:cNvPr>
            <p:cNvSpPr/>
            <p:nvPr/>
          </p:nvSpPr>
          <p:spPr>
            <a:xfrm>
              <a:off x="5783608" y="2652377"/>
              <a:ext cx="151523" cy="22133"/>
            </a:xfrm>
            <a:custGeom>
              <a:avLst/>
              <a:gdLst>
                <a:gd name="connsiteX0" fmla="*/ 0 w 211931"/>
                <a:gd name="connsiteY0" fmla="*/ 30956 h 30956"/>
                <a:gd name="connsiteX1" fmla="*/ 83344 w 211931"/>
                <a:gd name="connsiteY1" fmla="*/ 0 h 30956"/>
                <a:gd name="connsiteX2" fmla="*/ 211931 w 211931"/>
                <a:gd name="connsiteY2" fmla="*/ 2381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931" h="30956">
                  <a:moveTo>
                    <a:pt x="0" y="30956"/>
                  </a:moveTo>
                  <a:lnTo>
                    <a:pt x="83344" y="0"/>
                  </a:lnTo>
                  <a:lnTo>
                    <a:pt x="211931" y="2381"/>
                  </a:lnTo>
                </a:path>
              </a:pathLst>
            </a:custGeom>
            <a:noFill/>
            <a:ln w="3810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4232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97962-8239-4B53-95CA-B4D10FC4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La tarification incitative : Comment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5AF924-A4F6-465F-BE29-5DA9CC24C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7054"/>
            <a:ext cx="3867150" cy="4529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>
                <a:solidFill>
                  <a:schemeClr val="accent3"/>
                </a:solidFill>
              </a:rPr>
              <a:t>RI = Abonnement au service </a:t>
            </a:r>
            <a:br>
              <a:rPr lang="fr-FR" b="1">
                <a:solidFill>
                  <a:schemeClr val="accent3"/>
                </a:solidFill>
              </a:rPr>
            </a:br>
            <a:r>
              <a:rPr lang="fr-FR" b="1">
                <a:solidFill>
                  <a:schemeClr val="accent3"/>
                </a:solidFill>
              </a:rPr>
              <a:t>+ (tarif unitaire x levées)</a:t>
            </a:r>
          </a:p>
          <a:p>
            <a:r>
              <a:rPr lang="fr-FR"/>
              <a:t>Facture </a:t>
            </a:r>
            <a:r>
              <a:rPr lang="fr-FR" b="1"/>
              <a:t>très liée au coût du service fourni</a:t>
            </a:r>
          </a:p>
          <a:p>
            <a:r>
              <a:rPr lang="fr-FR"/>
              <a:t>Payée par l’</a:t>
            </a:r>
            <a:r>
              <a:rPr lang="fr-FR" b="1">
                <a:solidFill>
                  <a:schemeClr val="accent3"/>
                </a:solidFill>
              </a:rPr>
              <a:t>usager</a:t>
            </a:r>
            <a:r>
              <a:rPr lang="fr-FR">
                <a:solidFill>
                  <a:schemeClr val="accent1"/>
                </a:solidFill>
              </a:rPr>
              <a:t> </a:t>
            </a:r>
            <a:r>
              <a:rPr lang="fr-FR"/>
              <a:t>du service</a:t>
            </a:r>
          </a:p>
          <a:p>
            <a:r>
              <a:rPr lang="fr-FR"/>
              <a:t>Le trésor public assure le recouvrement</a:t>
            </a:r>
          </a:p>
          <a:p>
            <a:r>
              <a:rPr lang="fr-FR"/>
              <a:t>Pas d’avance de trésorerie</a:t>
            </a:r>
            <a:br>
              <a:rPr lang="fr-FR"/>
            </a:br>
            <a:r>
              <a:rPr lang="fr-FR"/>
              <a:t>(s’assurer d’une </a:t>
            </a:r>
            <a:r>
              <a:rPr lang="fr-FR" b="1"/>
              <a:t>trésorerie suffisante</a:t>
            </a:r>
            <a:r>
              <a:rPr lang="fr-FR"/>
              <a:t>)</a:t>
            </a:r>
          </a:p>
          <a:p>
            <a:r>
              <a:rPr lang="fr-FR"/>
              <a:t>Pas de garantie en cas d’impayés (</a:t>
            </a:r>
            <a:r>
              <a:rPr lang="fr-FR" b="1"/>
              <a:t>prévoir des provisions pour impayés</a:t>
            </a:r>
            <a:r>
              <a:rPr lang="fr-FR"/>
              <a:t>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4A23261-B21C-4C3C-8BD1-BFF37411EBE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>
                <a:solidFill>
                  <a:schemeClr val="accent4"/>
                </a:solidFill>
              </a:rPr>
              <a:t>TEOMi = valeur locative x taux</a:t>
            </a:r>
            <a:br>
              <a:rPr lang="fr-FR" b="1">
                <a:solidFill>
                  <a:schemeClr val="accent4"/>
                </a:solidFill>
              </a:rPr>
            </a:br>
            <a:r>
              <a:rPr lang="fr-FR" b="1">
                <a:solidFill>
                  <a:schemeClr val="accent4"/>
                </a:solidFill>
              </a:rPr>
              <a:t>+ (tarif unitaire x levées)</a:t>
            </a:r>
          </a:p>
          <a:p>
            <a:r>
              <a:rPr lang="fr-FR"/>
              <a:t>Contributions </a:t>
            </a:r>
            <a:r>
              <a:rPr lang="fr-FR" b="1"/>
              <a:t>éloignées du coût réel du service fourni</a:t>
            </a:r>
          </a:p>
          <a:p>
            <a:r>
              <a:rPr lang="fr-FR"/>
              <a:t>Payée par le </a:t>
            </a:r>
            <a:r>
              <a:rPr lang="fr-FR" b="1">
                <a:solidFill>
                  <a:schemeClr val="accent4"/>
                </a:solidFill>
              </a:rPr>
              <a:t>propriétaire</a:t>
            </a:r>
            <a:br>
              <a:rPr lang="fr-FR"/>
            </a:br>
            <a:r>
              <a:rPr lang="fr-FR"/>
              <a:t>(qu’il utilise le service ou non)</a:t>
            </a:r>
          </a:p>
          <a:p>
            <a:r>
              <a:rPr lang="fr-FR"/>
              <a:t>Gérée entièrement par le trésor public, 3 % de frais de gestion pendant 5 ans, puis 8% (comme en TEOM)</a:t>
            </a:r>
          </a:p>
          <a:p>
            <a:r>
              <a:rPr lang="fr-FR"/>
              <a:t>Versement par 12</a:t>
            </a:r>
            <a:r>
              <a:rPr lang="fr-FR" baseline="30000"/>
              <a:t>e</a:t>
            </a:r>
            <a:br>
              <a:rPr lang="fr-FR" baseline="30000"/>
            </a:br>
            <a:r>
              <a:rPr lang="fr-FR"/>
              <a:t>(avance de trésorerie)</a:t>
            </a:r>
          </a:p>
          <a:p>
            <a:r>
              <a:rPr lang="fr-FR"/>
              <a:t>Garantie de versement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DCBD722-84E8-4C1D-9F3F-4728C2177D2C}"/>
              </a:ext>
            </a:extLst>
          </p:cNvPr>
          <p:cNvSpPr>
            <a:spLocks noGrp="1"/>
          </p:cNvSpPr>
          <p:nvPr>
            <p:ph idx="11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fr-FR"/>
              <a:t>RI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2B05F81E-0D51-4BC0-8F27-3339028898FD}"/>
              </a:ext>
            </a:extLst>
          </p:cNvPr>
          <p:cNvSpPr>
            <a:spLocks noGrp="1"/>
          </p:cNvSpPr>
          <p:nvPr>
            <p:ph idx="12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TEOMi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6DE3BCE-EBC0-4801-AD98-0521722916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Contexte de l’étude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65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53E99D3-1513-4E74-823F-FA3A1609C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Contexte de l’étude</a:t>
            </a:r>
          </a:p>
          <a:p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979523C4-2D36-4E90-A7D9-6A64000591CA}"/>
              </a:ext>
            </a:extLst>
          </p:cNvPr>
          <p:cNvSpPr txBox="1">
            <a:spLocks/>
          </p:cNvSpPr>
          <p:nvPr/>
        </p:nvSpPr>
        <p:spPr>
          <a:xfrm>
            <a:off x="1123950" y="692578"/>
            <a:ext cx="7886700" cy="7075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 calendrier prévisionnel</a:t>
            </a:r>
          </a:p>
        </p:txBody>
      </p:sp>
      <p:graphicFrame>
        <p:nvGraphicFramePr>
          <p:cNvPr id="22" name="Diagramme 21">
            <a:extLst>
              <a:ext uri="{FF2B5EF4-FFF2-40B4-BE49-F238E27FC236}">
                <a16:creationId xmlns:a16="http://schemas.microsoft.com/office/drawing/2014/main" id="{E7109CBC-8666-4DDE-A49F-E7173F486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929258"/>
              </p:ext>
            </p:extLst>
          </p:nvPr>
        </p:nvGraphicFramePr>
        <p:xfrm>
          <a:off x="1123950" y="1522096"/>
          <a:ext cx="7168603" cy="456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e 5">
            <a:extLst>
              <a:ext uri="{FF2B5EF4-FFF2-40B4-BE49-F238E27FC236}">
                <a16:creationId xmlns:a16="http://schemas.microsoft.com/office/drawing/2014/main" id="{80BAB8A5-96BE-4F70-9CFA-757CEF0CF9A4}"/>
              </a:ext>
            </a:extLst>
          </p:cNvPr>
          <p:cNvGrpSpPr/>
          <p:nvPr/>
        </p:nvGrpSpPr>
        <p:grpSpPr>
          <a:xfrm>
            <a:off x="7543817" y="988344"/>
            <a:ext cx="952465" cy="701126"/>
            <a:chOff x="4387442" y="2610518"/>
            <a:chExt cx="1065986" cy="8712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0D17AF-B4D8-4628-84F8-5A8B34FBC129}"/>
                </a:ext>
              </a:extLst>
            </p:cNvPr>
            <p:cNvSpPr/>
            <p:nvPr/>
          </p:nvSpPr>
          <p:spPr>
            <a:xfrm>
              <a:off x="4387442" y="2715381"/>
              <a:ext cx="1065986" cy="766426"/>
            </a:xfrm>
            <a:prstGeom prst="rect">
              <a:avLst/>
            </a:prstGeom>
            <a:solidFill>
              <a:schemeClr val="bg2"/>
            </a:solidFill>
            <a:ln w="38100" cap="rnd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BAA26F-F82B-425B-8DF9-FF489EEFE121}"/>
                </a:ext>
              </a:extLst>
            </p:cNvPr>
            <p:cNvSpPr/>
            <p:nvPr/>
          </p:nvSpPr>
          <p:spPr>
            <a:xfrm flipH="1">
              <a:off x="4543641" y="2610518"/>
              <a:ext cx="109057" cy="209725"/>
            </a:xfrm>
            <a:prstGeom prst="rect">
              <a:avLst/>
            </a:prstGeom>
            <a:solidFill>
              <a:schemeClr val="tx2"/>
            </a:solidFill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37493F-7246-44BB-B755-B57433D84082}"/>
                </a:ext>
              </a:extLst>
            </p:cNvPr>
            <p:cNvSpPr/>
            <p:nvPr/>
          </p:nvSpPr>
          <p:spPr>
            <a:xfrm flipH="1">
              <a:off x="5186034" y="2610518"/>
              <a:ext cx="109057" cy="209725"/>
            </a:xfrm>
            <a:prstGeom prst="rect">
              <a:avLst/>
            </a:prstGeom>
            <a:solidFill>
              <a:schemeClr val="tx2"/>
            </a:solidFill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F8B6CE-3AD9-45A4-9381-6E7390B41987}"/>
                </a:ext>
              </a:extLst>
            </p:cNvPr>
            <p:cNvSpPr/>
            <p:nvPr/>
          </p:nvSpPr>
          <p:spPr>
            <a:xfrm flipH="1">
              <a:off x="4865613" y="2610518"/>
              <a:ext cx="109057" cy="209725"/>
            </a:xfrm>
            <a:prstGeom prst="rect">
              <a:avLst/>
            </a:prstGeom>
            <a:solidFill>
              <a:schemeClr val="tx2"/>
            </a:solidFill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A67A7B-1925-468A-B585-816AA5181E4F}"/>
                </a:ext>
              </a:extLst>
            </p:cNvPr>
            <p:cNvSpPr/>
            <p:nvPr/>
          </p:nvSpPr>
          <p:spPr>
            <a:xfrm>
              <a:off x="4715308" y="2933721"/>
              <a:ext cx="167781" cy="1258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022D20-A849-4E19-A0D2-A1B97B3838F7}"/>
                </a:ext>
              </a:extLst>
            </p:cNvPr>
            <p:cNvSpPr/>
            <p:nvPr/>
          </p:nvSpPr>
          <p:spPr>
            <a:xfrm>
              <a:off x="4951453" y="2933719"/>
              <a:ext cx="167781" cy="1258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C99072-7ED7-4C20-BDDE-7D1B74A889BE}"/>
                </a:ext>
              </a:extLst>
            </p:cNvPr>
            <p:cNvSpPr/>
            <p:nvPr/>
          </p:nvSpPr>
          <p:spPr>
            <a:xfrm>
              <a:off x="5186080" y="2933718"/>
              <a:ext cx="167781" cy="1258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DC8913-3C64-4877-8C03-2DBD344FEBBB}"/>
                </a:ext>
              </a:extLst>
            </p:cNvPr>
            <p:cNvSpPr/>
            <p:nvPr/>
          </p:nvSpPr>
          <p:spPr>
            <a:xfrm>
              <a:off x="4715308" y="3101500"/>
              <a:ext cx="167781" cy="1258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0CA58AB-F443-4CF6-8CD9-90EFA2CDBA7E}"/>
                </a:ext>
              </a:extLst>
            </p:cNvPr>
            <p:cNvSpPr/>
            <p:nvPr/>
          </p:nvSpPr>
          <p:spPr>
            <a:xfrm>
              <a:off x="4951453" y="3101499"/>
              <a:ext cx="167781" cy="12583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AEEF61-D19A-470E-B49E-3FED537D0376}"/>
                </a:ext>
              </a:extLst>
            </p:cNvPr>
            <p:cNvSpPr/>
            <p:nvPr/>
          </p:nvSpPr>
          <p:spPr>
            <a:xfrm>
              <a:off x="4479163" y="3101500"/>
              <a:ext cx="167781" cy="1258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237CDC-29C8-4383-A42C-8AD6D4508D7F}"/>
                </a:ext>
              </a:extLst>
            </p:cNvPr>
            <p:cNvSpPr/>
            <p:nvPr/>
          </p:nvSpPr>
          <p:spPr>
            <a:xfrm>
              <a:off x="5186081" y="3101497"/>
              <a:ext cx="167781" cy="1258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A59D99-30D8-494C-A0FF-49FF0E9FFC03}"/>
                </a:ext>
              </a:extLst>
            </p:cNvPr>
            <p:cNvSpPr/>
            <p:nvPr/>
          </p:nvSpPr>
          <p:spPr>
            <a:xfrm>
              <a:off x="4715308" y="3263564"/>
              <a:ext cx="167781" cy="1258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2F2D33-AF9C-45B7-9A39-59DB05064182}"/>
                </a:ext>
              </a:extLst>
            </p:cNvPr>
            <p:cNvSpPr/>
            <p:nvPr/>
          </p:nvSpPr>
          <p:spPr>
            <a:xfrm>
              <a:off x="4951453" y="3263563"/>
              <a:ext cx="167781" cy="1258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B09633-9CC3-4C30-A00D-6B5EF287B04C}"/>
                </a:ext>
              </a:extLst>
            </p:cNvPr>
            <p:cNvSpPr/>
            <p:nvPr/>
          </p:nvSpPr>
          <p:spPr>
            <a:xfrm>
              <a:off x="4479163" y="3263564"/>
              <a:ext cx="167781" cy="1258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4E6999-91EC-4A4E-88A4-ED980A8F96B3}"/>
                </a:ext>
              </a:extLst>
            </p:cNvPr>
            <p:cNvSpPr/>
            <p:nvPr/>
          </p:nvSpPr>
          <p:spPr>
            <a:xfrm>
              <a:off x="5187598" y="3263563"/>
              <a:ext cx="167781" cy="1258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250178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AJBD - Contenu">
  <a:themeElements>
    <a:clrScheme name="AJBD">
      <a:dk1>
        <a:srgbClr val="323232"/>
      </a:dk1>
      <a:lt1>
        <a:srgbClr val="FFFFFF"/>
      </a:lt1>
      <a:dk2>
        <a:srgbClr val="646464"/>
      </a:dk2>
      <a:lt2>
        <a:srgbClr val="EBEBEB"/>
      </a:lt2>
      <a:accent1>
        <a:srgbClr val="005293"/>
      </a:accent1>
      <a:accent2>
        <a:srgbClr val="1598D9"/>
      </a:accent2>
      <a:accent3>
        <a:srgbClr val="92D400"/>
      </a:accent3>
      <a:accent4>
        <a:srgbClr val="1FB531"/>
      </a:accent4>
      <a:accent5>
        <a:srgbClr val="FA9500"/>
      </a:accent5>
      <a:accent6>
        <a:srgbClr val="D12323"/>
      </a:accent6>
      <a:hlink>
        <a:srgbClr val="52299D"/>
      </a:hlink>
      <a:folHlink>
        <a:srgbClr val="BD276B"/>
      </a:folHlink>
    </a:clrScheme>
    <a:fontScheme name="AJBD">
      <a:majorFont>
        <a:latin typeface="Gill Sans M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3">
    <a:dk1>
      <a:sysClr val="windowText" lastClr="000000"/>
    </a:dk1>
    <a:lt1>
      <a:sysClr val="window" lastClr="FFFFFF"/>
    </a:lt1>
    <a:dk2>
      <a:srgbClr val="FFFFFF"/>
    </a:dk2>
    <a:lt2>
      <a:srgbClr val="C9C2D1"/>
    </a:lt2>
    <a:accent1>
      <a:srgbClr val="E5D261"/>
    </a:accent1>
    <a:accent2>
      <a:srgbClr val="5DB79F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BC6411F5D4E54F996AFBF89F504799" ma:contentTypeVersion="15" ma:contentTypeDescription="Crée un document." ma:contentTypeScope="" ma:versionID="845a9c78b1c6e7c4ae14548e8302623f">
  <xsd:schema xmlns:xsd="http://www.w3.org/2001/XMLSchema" xmlns:xs="http://www.w3.org/2001/XMLSchema" xmlns:p="http://schemas.microsoft.com/office/2006/metadata/properties" xmlns:ns1="http://schemas.microsoft.com/sharepoint/v3" xmlns:ns2="74f84b29-194b-4a5d-8c8b-2323e29c1c26" xmlns:ns3="f4263293-dc9d-4791-91b6-0e9b87e030c8" targetNamespace="http://schemas.microsoft.com/office/2006/metadata/properties" ma:root="true" ma:fieldsID="b3016096e78108b8df3dd8f76d99318e" ns1:_="" ns2:_="" ns3:_="">
    <xsd:import namespace="http://schemas.microsoft.com/sharepoint/v3"/>
    <xsd:import namespace="74f84b29-194b-4a5d-8c8b-2323e29c1c26"/>
    <xsd:import namespace="f4263293-dc9d-4791-91b6-0e9b87e030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u97m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84b29-194b-4a5d-8c8b-2323e29c1c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u97m" ma:index="20" nillable="true" ma:displayName="Personne ou groupe" ma:list="UserInfo" ma:internalName="u97m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63293-dc9d-4791-91b6-0e9b87e030c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u97m xmlns="74f84b29-194b-4a5d-8c8b-2323e29c1c26">
      <UserInfo>
        <DisplayName/>
        <AccountId xsi:nil="true"/>
        <AccountType/>
      </UserInfo>
    </u97m>
  </documentManagement>
</p:properties>
</file>

<file path=customXml/itemProps1.xml><?xml version="1.0" encoding="utf-8"?>
<ds:datastoreItem xmlns:ds="http://schemas.openxmlformats.org/officeDocument/2006/customXml" ds:itemID="{76A80562-805E-4180-9B1D-1F95E2DA6D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0360B6-6333-4BD3-AB6C-3CE9B6CD9AB4}">
  <ds:schemaRefs>
    <ds:schemaRef ds:uri="74f84b29-194b-4a5d-8c8b-2323e29c1c26"/>
    <ds:schemaRef ds:uri="f4263293-dc9d-4791-91b6-0e9b87e030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BC78AE6-7FBF-41A9-8684-64D852C999B5}">
  <ds:schemaRefs>
    <ds:schemaRef ds:uri="74f84b29-194b-4a5d-8c8b-2323e29c1c26"/>
    <ds:schemaRef ds:uri="f4263293-dc9d-4791-91b6-0e9b87e030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2672</Words>
  <Application>Microsoft Office PowerPoint</Application>
  <PresentationFormat>Affichage à l'écran (4:3)</PresentationFormat>
  <Paragraphs>541</Paragraphs>
  <Slides>28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AR ESSENCE</vt:lpstr>
      <vt:lpstr>Arial</vt:lpstr>
      <vt:lpstr>Calibri</vt:lpstr>
      <vt:lpstr>Century Gothic</vt:lpstr>
      <vt:lpstr>Courier New</vt:lpstr>
      <vt:lpstr>Gill Sans MT</vt:lpstr>
      <vt:lpstr>Symbol</vt:lpstr>
      <vt:lpstr>Times New Roman</vt:lpstr>
      <vt:lpstr>Tw Cen MT</vt:lpstr>
      <vt:lpstr>Wingdings</vt:lpstr>
      <vt:lpstr>Thème AJBD - Contenu</vt:lpstr>
      <vt:lpstr>   Bureau communautaire  EE Tarification Incitative </vt:lpstr>
      <vt:lpstr>Présentation PowerPoint</vt:lpstr>
      <vt:lpstr>PLANNING PREVISIONNEL 2021</vt:lpstr>
      <vt:lpstr>PLANNING PREVISIONNEL 2021</vt:lpstr>
      <vt:lpstr>Etude préalable à l’instauration de la tarification incitative</vt:lpstr>
      <vt:lpstr>Le contexte de l’étude</vt:lpstr>
      <vt:lpstr>La tarification incitative : Pourquoi ?</vt:lpstr>
      <vt:lpstr>La tarification incitative : Comment ?</vt:lpstr>
      <vt:lpstr>Présentation PowerPoint</vt:lpstr>
      <vt:lpstr>Matrice AFOM</vt:lpstr>
      <vt:lpstr>Les scénarios étudiés</vt:lpstr>
      <vt:lpstr>Hypothèses dimensionnantes</vt:lpstr>
      <vt:lpstr>Hypothèses dimensionnantes - Ratios</vt:lpstr>
      <vt:lpstr>La pré-collecte</vt:lpstr>
      <vt:lpstr>Présentation PowerPoint</vt:lpstr>
      <vt:lpstr>Présentation PowerPoint</vt:lpstr>
      <vt:lpstr>La collecte</vt:lpstr>
      <vt:lpstr>Le traitement</vt:lpstr>
      <vt:lpstr>Gestion de la TI – Mise en place</vt:lpstr>
      <vt:lpstr>Gestion de la TI – Le travail récurrent</vt:lpstr>
      <vt:lpstr>Les recettes</vt:lpstr>
      <vt:lpstr>Synthèse – RI ou TEOMi ?</vt:lpstr>
      <vt:lpstr>Synthèse – AV ou regroupement ?</vt:lpstr>
      <vt:lpstr>Synthèse – Coût aidé TTC par habitant</vt:lpstr>
      <vt:lpstr>La TI : avantages et points de vigilance</vt:lpstr>
      <vt:lpstr>Les questions à se poser avant d’agir …</vt:lpstr>
      <vt:lpstr>Premiers éléments aide a la décision</vt:lpstr>
      <vt:lpstr>Avis du BUREAU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Yoann Goavec</dc:creator>
  <cp:lastModifiedBy>Snejana GUCESKI</cp:lastModifiedBy>
  <cp:revision>26</cp:revision>
  <dcterms:created xsi:type="dcterms:W3CDTF">2017-08-23T08:57:55Z</dcterms:created>
  <dcterms:modified xsi:type="dcterms:W3CDTF">2021-02-16T13:16:07Z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0x01010090BC6411F5D4E54F996AFBF89F504799</vt:lpwstr>
  </property>
  <property fmtid="{D5CDD505-2E9C-101B-9397-08002B2CF9AE}" pid="3" name="Order">
    <vt:r8>7451600</vt:r8>
  </property>
</Properties>
</file>